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8" r:id="rId19"/>
    <p:sldId id="279" r:id="rId20"/>
    <p:sldId id="280" r:id="rId21"/>
    <p:sldId id="273" r:id="rId22"/>
    <p:sldId id="274" r:id="rId23"/>
    <p:sldId id="275" r:id="rId24"/>
    <p:sldId id="276" r:id="rId25"/>
    <p:sldId id="282" r:id="rId26"/>
    <p:sldId id="283" r:id="rId27"/>
    <p:sldId id="284" r:id="rId28"/>
    <p:sldId id="285" r:id="rId29"/>
    <p:sldId id="290" r:id="rId30"/>
    <p:sldId id="291" r:id="rId31"/>
    <p:sldId id="292" r:id="rId32"/>
    <p:sldId id="293" r:id="rId33"/>
    <p:sldId id="281" r:id="rId34"/>
  </p:sldIdLst>
  <p:sldSz cx="12192000" cy="6858000"/>
  <p:notesSz cx="6858000" cy="9144000"/>
  <p:embeddedFontLst>
    <p:embeddedFont>
      <p:font typeface="Lemon/Milk" panose="020B0603050302020204" pitchFamily="34" charset="0"/>
      <p:regular r:id="rId35"/>
      <p:bold r:id="rId36"/>
      <p:italic r:id="rId37"/>
      <p:boldItalic r:id="rId38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B55AE-CB60-4239-AEF4-C8DCD974FCDE}" v="13" dt="2022-05-06T19:59:46.1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57FB55AE-CB60-4239-AEF4-C8DCD974FCDE}"/>
    <pc:docChg chg="undo custSel addSld delSld modSld modMainMaster">
      <pc:chgData name="Juan Marcos Fustero" userId="cac871cd91e1ddbe" providerId="LiveId" clId="{57FB55AE-CB60-4239-AEF4-C8DCD974FCDE}" dt="2022-11-27T16:26:30.809" v="578" actId="47"/>
      <pc:docMkLst>
        <pc:docMk/>
      </pc:docMkLst>
      <pc:sldChg chg="modSp mod">
        <pc:chgData name="Juan Marcos Fustero" userId="cac871cd91e1ddbe" providerId="LiveId" clId="{57FB55AE-CB60-4239-AEF4-C8DCD974FCDE}" dt="2022-05-06T19:38:05.120" v="52" actId="948"/>
        <pc:sldMkLst>
          <pc:docMk/>
          <pc:sldMk cId="959364019" sldId="257"/>
        </pc:sldMkLst>
        <pc:spChg chg="mod">
          <ac:chgData name="Juan Marcos Fustero" userId="cac871cd91e1ddbe" providerId="LiveId" clId="{57FB55AE-CB60-4239-AEF4-C8DCD974FCDE}" dt="2022-05-06T19:38:05.120" v="52" actId="948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6:31.033" v="15" actId="20577"/>
        <pc:sldMkLst>
          <pc:docMk/>
          <pc:sldMk cId="1648474785" sldId="258"/>
        </pc:sldMkLst>
        <pc:spChg chg="mod">
          <ac:chgData name="Juan Marcos Fustero" userId="cac871cd91e1ddbe" providerId="LiveId" clId="{57FB55AE-CB60-4239-AEF4-C8DCD974FCDE}" dt="2022-05-06T19:36:31.033" v="15" actId="20577"/>
          <ac:spMkLst>
            <pc:docMk/>
            <pc:sldMk cId="1648474785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6:42.346" v="28" actId="20577"/>
        <pc:sldMkLst>
          <pc:docMk/>
          <pc:sldMk cId="3523854157" sldId="259"/>
        </pc:sldMkLst>
        <pc:spChg chg="mod">
          <ac:chgData name="Juan Marcos Fustero" userId="cac871cd91e1ddbe" providerId="LiveId" clId="{57FB55AE-CB60-4239-AEF4-C8DCD974FCDE}" dt="2022-05-06T19:36:42.346" v="28" actId="20577"/>
          <ac:spMkLst>
            <pc:docMk/>
            <pc:sldMk cId="3523854157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8:10.017" v="53" actId="20577"/>
        <pc:sldMkLst>
          <pc:docMk/>
          <pc:sldMk cId="652514588" sldId="260"/>
        </pc:sldMkLst>
        <pc:spChg chg="mod">
          <ac:chgData name="Juan Marcos Fustero" userId="cac871cd91e1ddbe" providerId="LiveId" clId="{57FB55AE-CB60-4239-AEF4-C8DCD974FCDE}" dt="2022-05-06T19:38:10.017" v="53" actId="20577"/>
          <ac:spMkLst>
            <pc:docMk/>
            <pc:sldMk cId="652514588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8:41.377" v="67" actId="20577"/>
        <pc:sldMkLst>
          <pc:docMk/>
          <pc:sldMk cId="1102059397" sldId="261"/>
        </pc:sldMkLst>
        <pc:spChg chg="mod">
          <ac:chgData name="Juan Marcos Fustero" userId="cac871cd91e1ddbe" providerId="LiveId" clId="{57FB55AE-CB60-4239-AEF4-C8DCD974FCDE}" dt="2022-05-06T19:38:41.377" v="67" actId="20577"/>
          <ac:spMkLst>
            <pc:docMk/>
            <pc:sldMk cId="1102059397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8:53.954" v="76" actId="20577"/>
        <pc:sldMkLst>
          <pc:docMk/>
          <pc:sldMk cId="867937498" sldId="262"/>
        </pc:sldMkLst>
        <pc:spChg chg="mod">
          <ac:chgData name="Juan Marcos Fustero" userId="cac871cd91e1ddbe" providerId="LiveId" clId="{57FB55AE-CB60-4239-AEF4-C8DCD974FCDE}" dt="2022-05-06T19:38:53.954" v="76" actId="20577"/>
          <ac:spMkLst>
            <pc:docMk/>
            <pc:sldMk cId="86793749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9:02.953" v="86" actId="20577"/>
        <pc:sldMkLst>
          <pc:docMk/>
          <pc:sldMk cId="1157586363" sldId="263"/>
        </pc:sldMkLst>
        <pc:spChg chg="mod">
          <ac:chgData name="Juan Marcos Fustero" userId="cac871cd91e1ddbe" providerId="LiveId" clId="{57FB55AE-CB60-4239-AEF4-C8DCD974FCDE}" dt="2022-05-06T19:39:02.953" v="86" actId="20577"/>
          <ac:spMkLst>
            <pc:docMk/>
            <pc:sldMk cId="1157586363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9:15.402" v="94" actId="20577"/>
        <pc:sldMkLst>
          <pc:docMk/>
          <pc:sldMk cId="1744436416" sldId="264"/>
        </pc:sldMkLst>
        <pc:spChg chg="mod">
          <ac:chgData name="Juan Marcos Fustero" userId="cac871cd91e1ddbe" providerId="LiveId" clId="{57FB55AE-CB60-4239-AEF4-C8DCD974FCDE}" dt="2022-05-06T19:39:15.402" v="94" actId="20577"/>
          <ac:spMkLst>
            <pc:docMk/>
            <pc:sldMk cId="1744436416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9:45.513" v="197" actId="20577"/>
        <pc:sldMkLst>
          <pc:docMk/>
          <pc:sldMk cId="530514020" sldId="265"/>
        </pc:sldMkLst>
        <pc:spChg chg="mod">
          <ac:chgData name="Juan Marcos Fustero" userId="cac871cd91e1ddbe" providerId="LiveId" clId="{57FB55AE-CB60-4239-AEF4-C8DCD974FCDE}" dt="2022-05-06T19:39:45.513" v="197" actId="20577"/>
          <ac:spMkLst>
            <pc:docMk/>
            <pc:sldMk cId="530514020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9:39.497" v="187" actId="20577"/>
        <pc:sldMkLst>
          <pc:docMk/>
          <pc:sldMk cId="3705599692" sldId="266"/>
        </pc:sldMkLst>
        <pc:spChg chg="mod">
          <ac:chgData name="Juan Marcos Fustero" userId="cac871cd91e1ddbe" providerId="LiveId" clId="{57FB55AE-CB60-4239-AEF4-C8DCD974FCDE}" dt="2022-05-06T19:39:39.497" v="187" actId="20577"/>
          <ac:spMkLst>
            <pc:docMk/>
            <pc:sldMk cId="3705599692" sldId="266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39:56.522" v="235" actId="20577"/>
        <pc:sldMkLst>
          <pc:docMk/>
          <pc:sldMk cId="1486483227" sldId="267"/>
        </pc:sldMkLst>
        <pc:spChg chg="mod">
          <ac:chgData name="Juan Marcos Fustero" userId="cac871cd91e1ddbe" providerId="LiveId" clId="{57FB55AE-CB60-4239-AEF4-C8DCD974FCDE}" dt="2022-05-06T19:39:56.522" v="235" actId="20577"/>
          <ac:spMkLst>
            <pc:docMk/>
            <pc:sldMk cId="1486483227" sldId="26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0:04.809" v="272" actId="20577"/>
        <pc:sldMkLst>
          <pc:docMk/>
          <pc:sldMk cId="3643368959" sldId="268"/>
        </pc:sldMkLst>
        <pc:spChg chg="mod">
          <ac:chgData name="Juan Marcos Fustero" userId="cac871cd91e1ddbe" providerId="LiveId" clId="{57FB55AE-CB60-4239-AEF4-C8DCD974FCDE}" dt="2022-05-06T19:40:04.809" v="272" actId="20577"/>
          <ac:spMkLst>
            <pc:docMk/>
            <pc:sldMk cId="3643368959" sldId="26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0:17.121" v="314" actId="20577"/>
        <pc:sldMkLst>
          <pc:docMk/>
          <pc:sldMk cId="4178521429" sldId="269"/>
        </pc:sldMkLst>
        <pc:spChg chg="mod">
          <ac:chgData name="Juan Marcos Fustero" userId="cac871cd91e1ddbe" providerId="LiveId" clId="{57FB55AE-CB60-4239-AEF4-C8DCD974FCDE}" dt="2022-05-06T19:40:17.121" v="314" actId="20577"/>
          <ac:spMkLst>
            <pc:docMk/>
            <pc:sldMk cId="4178521429" sldId="26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0:24.921" v="348" actId="20577"/>
        <pc:sldMkLst>
          <pc:docMk/>
          <pc:sldMk cId="3291779605" sldId="270"/>
        </pc:sldMkLst>
        <pc:spChg chg="mod">
          <ac:chgData name="Juan Marcos Fustero" userId="cac871cd91e1ddbe" providerId="LiveId" clId="{57FB55AE-CB60-4239-AEF4-C8DCD974FCDE}" dt="2022-05-06T19:40:24.921" v="348" actId="20577"/>
          <ac:spMkLst>
            <pc:docMk/>
            <pc:sldMk cId="3291779605" sldId="27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0:34.450" v="391" actId="20577"/>
        <pc:sldMkLst>
          <pc:docMk/>
          <pc:sldMk cId="108313861" sldId="271"/>
        </pc:sldMkLst>
        <pc:spChg chg="mod">
          <ac:chgData name="Juan Marcos Fustero" userId="cac871cd91e1ddbe" providerId="LiveId" clId="{57FB55AE-CB60-4239-AEF4-C8DCD974FCDE}" dt="2022-05-06T19:40:34.450" v="391" actId="20577"/>
          <ac:spMkLst>
            <pc:docMk/>
            <pc:sldMk cId="108313861" sldId="27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0:42.553" v="434" actId="20577"/>
        <pc:sldMkLst>
          <pc:docMk/>
          <pc:sldMk cId="280357535" sldId="272"/>
        </pc:sldMkLst>
        <pc:spChg chg="mod">
          <ac:chgData name="Juan Marcos Fustero" userId="cac871cd91e1ddbe" providerId="LiveId" clId="{57FB55AE-CB60-4239-AEF4-C8DCD974FCDE}" dt="2022-05-06T19:40:42.553" v="434" actId="20577"/>
          <ac:spMkLst>
            <pc:docMk/>
            <pc:sldMk cId="280357535" sldId="27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0:53.897" v="467" actId="20577"/>
        <pc:sldMkLst>
          <pc:docMk/>
          <pc:sldMk cId="3793557521" sldId="273"/>
        </pc:sldMkLst>
        <pc:spChg chg="mod">
          <ac:chgData name="Juan Marcos Fustero" userId="cac871cd91e1ddbe" providerId="LiveId" clId="{57FB55AE-CB60-4239-AEF4-C8DCD974FCDE}" dt="2022-05-06T19:40:53.897" v="467" actId="20577"/>
          <ac:spMkLst>
            <pc:docMk/>
            <pc:sldMk cId="3793557521" sldId="27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1:04.034" v="505" actId="20577"/>
        <pc:sldMkLst>
          <pc:docMk/>
          <pc:sldMk cId="1840001866" sldId="274"/>
        </pc:sldMkLst>
        <pc:spChg chg="mod">
          <ac:chgData name="Juan Marcos Fustero" userId="cac871cd91e1ddbe" providerId="LiveId" clId="{57FB55AE-CB60-4239-AEF4-C8DCD974FCDE}" dt="2022-05-06T19:41:04.034" v="505" actId="20577"/>
          <ac:spMkLst>
            <pc:docMk/>
            <pc:sldMk cId="1840001866" sldId="27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1:13.185" v="545" actId="20577"/>
        <pc:sldMkLst>
          <pc:docMk/>
          <pc:sldMk cId="1328441921" sldId="275"/>
        </pc:sldMkLst>
        <pc:spChg chg="mod">
          <ac:chgData name="Juan Marcos Fustero" userId="cac871cd91e1ddbe" providerId="LiveId" clId="{57FB55AE-CB60-4239-AEF4-C8DCD974FCDE}" dt="2022-05-06T19:41:13.185" v="545" actId="20577"/>
          <ac:spMkLst>
            <pc:docMk/>
            <pc:sldMk cId="1328441921" sldId="27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57FB55AE-CB60-4239-AEF4-C8DCD974FCDE}" dt="2022-05-06T19:41:19.673" v="556" actId="20577"/>
        <pc:sldMkLst>
          <pc:docMk/>
          <pc:sldMk cId="2685851732" sldId="276"/>
        </pc:sldMkLst>
        <pc:spChg chg="mod">
          <ac:chgData name="Juan Marcos Fustero" userId="cac871cd91e1ddbe" providerId="LiveId" clId="{57FB55AE-CB60-4239-AEF4-C8DCD974FCDE}" dt="2022-05-06T19:41:19.673" v="556" actId="20577"/>
          <ac:spMkLst>
            <pc:docMk/>
            <pc:sldMk cId="2685851732" sldId="276"/>
            <ac:spMk id="2" creationId="{379C6A75-6170-4D05-8AE7-50FCAF857558}"/>
          </ac:spMkLst>
        </pc:spChg>
      </pc:sldChg>
      <pc:sldChg chg="add">
        <pc:chgData name="Juan Marcos Fustero" userId="cac871cd91e1ddbe" providerId="LiveId" clId="{57FB55AE-CB60-4239-AEF4-C8DCD974FCDE}" dt="2022-05-06T19:58:49.461" v="557"/>
        <pc:sldMkLst>
          <pc:docMk/>
          <pc:sldMk cId="2116994079" sldId="277"/>
        </pc:sldMkLst>
      </pc:sldChg>
      <pc:sldChg chg="add">
        <pc:chgData name="Juan Marcos Fustero" userId="cac871cd91e1ddbe" providerId="LiveId" clId="{57FB55AE-CB60-4239-AEF4-C8DCD974FCDE}" dt="2022-05-06T19:58:49.461" v="557"/>
        <pc:sldMkLst>
          <pc:docMk/>
          <pc:sldMk cId="1865066285" sldId="278"/>
        </pc:sldMkLst>
      </pc:sldChg>
      <pc:sldChg chg="add">
        <pc:chgData name="Juan Marcos Fustero" userId="cac871cd91e1ddbe" providerId="LiveId" clId="{57FB55AE-CB60-4239-AEF4-C8DCD974FCDE}" dt="2022-05-06T19:58:49.461" v="557"/>
        <pc:sldMkLst>
          <pc:docMk/>
          <pc:sldMk cId="3887504335" sldId="279"/>
        </pc:sldMkLst>
      </pc:sldChg>
      <pc:sldChg chg="add">
        <pc:chgData name="Juan Marcos Fustero" userId="cac871cd91e1ddbe" providerId="LiveId" clId="{57FB55AE-CB60-4239-AEF4-C8DCD974FCDE}" dt="2022-05-06T19:58:49.461" v="557"/>
        <pc:sldMkLst>
          <pc:docMk/>
          <pc:sldMk cId="3772987846" sldId="280"/>
        </pc:sldMkLst>
      </pc:sldChg>
      <pc:sldChg chg="addSp delSp modSp add mod">
        <pc:chgData name="Juan Marcos Fustero" userId="cac871cd91e1ddbe" providerId="LiveId" clId="{57FB55AE-CB60-4239-AEF4-C8DCD974FCDE}" dt="2022-05-06T19:59:00.960" v="559" actId="478"/>
        <pc:sldMkLst>
          <pc:docMk/>
          <pc:sldMk cId="589191535" sldId="281"/>
        </pc:sldMkLst>
        <pc:spChg chg="del">
          <ac:chgData name="Juan Marcos Fustero" userId="cac871cd91e1ddbe" providerId="LiveId" clId="{57FB55AE-CB60-4239-AEF4-C8DCD974FCDE}" dt="2022-05-06T19:59:00.960" v="559" actId="478"/>
          <ac:spMkLst>
            <pc:docMk/>
            <pc:sldMk cId="589191535" sldId="281"/>
            <ac:spMk id="2" creationId="{379C6A75-6170-4D05-8AE7-50FCAF857558}"/>
          </ac:spMkLst>
        </pc:spChg>
        <pc:spChg chg="add mod">
          <ac:chgData name="Juan Marcos Fustero" userId="cac871cd91e1ddbe" providerId="LiveId" clId="{57FB55AE-CB60-4239-AEF4-C8DCD974FCDE}" dt="2022-05-06T19:59:00.960" v="559" actId="478"/>
          <ac:spMkLst>
            <pc:docMk/>
            <pc:sldMk cId="589191535" sldId="281"/>
            <ac:spMk id="4" creationId="{38A5A946-8F7A-056F-E6C1-EB44330A729F}"/>
          </ac:spMkLst>
        </pc:spChg>
      </pc:sldChg>
      <pc:sldChg chg="add">
        <pc:chgData name="Juan Marcos Fustero" userId="cac871cd91e1ddbe" providerId="LiveId" clId="{57FB55AE-CB60-4239-AEF4-C8DCD974FCDE}" dt="2022-05-06T19:59:23.222" v="560"/>
        <pc:sldMkLst>
          <pc:docMk/>
          <pc:sldMk cId="362145628" sldId="282"/>
        </pc:sldMkLst>
      </pc:sldChg>
      <pc:sldChg chg="add">
        <pc:chgData name="Juan Marcos Fustero" userId="cac871cd91e1ddbe" providerId="LiveId" clId="{57FB55AE-CB60-4239-AEF4-C8DCD974FCDE}" dt="2022-05-06T19:59:23.222" v="560"/>
        <pc:sldMkLst>
          <pc:docMk/>
          <pc:sldMk cId="4291723326" sldId="283"/>
        </pc:sldMkLst>
      </pc:sldChg>
      <pc:sldChg chg="add">
        <pc:chgData name="Juan Marcos Fustero" userId="cac871cd91e1ddbe" providerId="LiveId" clId="{57FB55AE-CB60-4239-AEF4-C8DCD974FCDE}" dt="2022-05-06T19:59:23.545" v="561"/>
        <pc:sldMkLst>
          <pc:docMk/>
          <pc:sldMk cId="3074512355" sldId="284"/>
        </pc:sldMkLst>
      </pc:sldChg>
      <pc:sldChg chg="add">
        <pc:chgData name="Juan Marcos Fustero" userId="cac871cd91e1ddbe" providerId="LiveId" clId="{57FB55AE-CB60-4239-AEF4-C8DCD974FCDE}" dt="2022-05-06T19:59:23.545" v="561"/>
        <pc:sldMkLst>
          <pc:docMk/>
          <pc:sldMk cId="503007560" sldId="285"/>
        </pc:sldMkLst>
      </pc:sldChg>
      <pc:sldChg chg="add del">
        <pc:chgData name="Juan Marcos Fustero" userId="cac871cd91e1ddbe" providerId="LiveId" clId="{57FB55AE-CB60-4239-AEF4-C8DCD974FCDE}" dt="2022-11-27T16:26:19.343" v="570" actId="47"/>
        <pc:sldMkLst>
          <pc:docMk/>
          <pc:sldMk cId="1489914191" sldId="286"/>
        </pc:sldMkLst>
      </pc:sldChg>
      <pc:sldChg chg="add del">
        <pc:chgData name="Juan Marcos Fustero" userId="cac871cd91e1ddbe" providerId="LiveId" clId="{57FB55AE-CB60-4239-AEF4-C8DCD974FCDE}" dt="2022-11-27T16:26:19.634" v="571" actId="47"/>
        <pc:sldMkLst>
          <pc:docMk/>
          <pc:sldMk cId="907507981" sldId="287"/>
        </pc:sldMkLst>
      </pc:sldChg>
      <pc:sldChg chg="add del">
        <pc:chgData name="Juan Marcos Fustero" userId="cac871cd91e1ddbe" providerId="LiveId" clId="{57FB55AE-CB60-4239-AEF4-C8DCD974FCDE}" dt="2022-11-27T16:26:20.352" v="572" actId="47"/>
        <pc:sldMkLst>
          <pc:docMk/>
          <pc:sldMk cId="1727152712" sldId="288"/>
        </pc:sldMkLst>
      </pc:sldChg>
      <pc:sldChg chg="add del">
        <pc:chgData name="Juan Marcos Fustero" userId="cac871cd91e1ddbe" providerId="LiveId" clId="{57FB55AE-CB60-4239-AEF4-C8DCD974FCDE}" dt="2022-11-27T16:26:20.667" v="573" actId="47"/>
        <pc:sldMkLst>
          <pc:docMk/>
          <pc:sldMk cId="3192919154" sldId="289"/>
        </pc:sldMkLst>
      </pc:sldChg>
      <pc:sldChg chg="add">
        <pc:chgData name="Juan Marcos Fustero" userId="cac871cd91e1ddbe" providerId="LiveId" clId="{57FB55AE-CB60-4239-AEF4-C8DCD974FCDE}" dt="2022-05-06T19:59:39.454" v="564"/>
        <pc:sldMkLst>
          <pc:docMk/>
          <pc:sldMk cId="549098363" sldId="290"/>
        </pc:sldMkLst>
      </pc:sldChg>
      <pc:sldChg chg="add">
        <pc:chgData name="Juan Marcos Fustero" userId="cac871cd91e1ddbe" providerId="LiveId" clId="{57FB55AE-CB60-4239-AEF4-C8DCD974FCDE}" dt="2022-05-06T19:59:39.454" v="564"/>
        <pc:sldMkLst>
          <pc:docMk/>
          <pc:sldMk cId="1702486244" sldId="291"/>
        </pc:sldMkLst>
      </pc:sldChg>
      <pc:sldChg chg="add">
        <pc:chgData name="Juan Marcos Fustero" userId="cac871cd91e1ddbe" providerId="LiveId" clId="{57FB55AE-CB60-4239-AEF4-C8DCD974FCDE}" dt="2022-05-06T19:59:39.454" v="564"/>
        <pc:sldMkLst>
          <pc:docMk/>
          <pc:sldMk cId="676763572" sldId="292"/>
        </pc:sldMkLst>
      </pc:sldChg>
      <pc:sldChg chg="add">
        <pc:chgData name="Juan Marcos Fustero" userId="cac871cd91e1ddbe" providerId="LiveId" clId="{57FB55AE-CB60-4239-AEF4-C8DCD974FCDE}" dt="2022-05-06T19:59:39.454" v="564"/>
        <pc:sldMkLst>
          <pc:docMk/>
          <pc:sldMk cId="3989776247" sldId="293"/>
        </pc:sldMkLst>
      </pc:sldChg>
      <pc:sldChg chg="add del">
        <pc:chgData name="Juan Marcos Fustero" userId="cac871cd91e1ddbe" providerId="LiveId" clId="{57FB55AE-CB60-4239-AEF4-C8DCD974FCDE}" dt="2022-11-27T16:26:27.995" v="574" actId="47"/>
        <pc:sldMkLst>
          <pc:docMk/>
          <pc:sldMk cId="3555485450" sldId="294"/>
        </pc:sldMkLst>
      </pc:sldChg>
      <pc:sldChg chg="add del">
        <pc:chgData name="Juan Marcos Fustero" userId="cac871cd91e1ddbe" providerId="LiveId" clId="{57FB55AE-CB60-4239-AEF4-C8DCD974FCDE}" dt="2022-11-27T16:26:28.508" v="575" actId="47"/>
        <pc:sldMkLst>
          <pc:docMk/>
          <pc:sldMk cId="3564099151" sldId="295"/>
        </pc:sldMkLst>
      </pc:sldChg>
      <pc:sldChg chg="add del">
        <pc:chgData name="Juan Marcos Fustero" userId="cac871cd91e1ddbe" providerId="LiveId" clId="{57FB55AE-CB60-4239-AEF4-C8DCD974FCDE}" dt="2022-11-27T16:26:29.753" v="576" actId="47"/>
        <pc:sldMkLst>
          <pc:docMk/>
          <pc:sldMk cId="2585635685" sldId="296"/>
        </pc:sldMkLst>
      </pc:sldChg>
      <pc:sldChg chg="add del">
        <pc:chgData name="Juan Marcos Fustero" userId="cac871cd91e1ddbe" providerId="LiveId" clId="{57FB55AE-CB60-4239-AEF4-C8DCD974FCDE}" dt="2022-11-27T16:26:30.290" v="577" actId="47"/>
        <pc:sldMkLst>
          <pc:docMk/>
          <pc:sldMk cId="1717951162" sldId="297"/>
        </pc:sldMkLst>
      </pc:sldChg>
      <pc:sldChg chg="modSp add del mod">
        <pc:chgData name="Juan Marcos Fustero" userId="cac871cd91e1ddbe" providerId="LiveId" clId="{57FB55AE-CB60-4239-AEF4-C8DCD974FCDE}" dt="2022-11-27T16:26:30.809" v="578" actId="47"/>
        <pc:sldMkLst>
          <pc:docMk/>
          <pc:sldMk cId="2130506455" sldId="298"/>
        </pc:sldMkLst>
        <pc:spChg chg="mod">
          <ac:chgData name="Juan Marcos Fustero" userId="cac871cd91e1ddbe" providerId="LiveId" clId="{57FB55AE-CB60-4239-AEF4-C8DCD974FCDE}" dt="2022-05-06T19:59:50.985" v="569" actId="20577"/>
          <ac:spMkLst>
            <pc:docMk/>
            <pc:sldMk cId="2130506455" sldId="298"/>
            <ac:spMk id="2" creationId="{379C6A75-6170-4D05-8AE7-50FCAF857558}"/>
          </ac:spMkLst>
        </pc:spChg>
      </pc:sldChg>
      <pc:sldMasterChg chg="modSldLayout">
        <pc:chgData name="Juan Marcos Fustero" userId="cac871cd91e1ddbe" providerId="LiveId" clId="{57FB55AE-CB60-4239-AEF4-C8DCD974FCDE}" dt="2022-05-06T19:37:47.884" v="49" actId="20577"/>
        <pc:sldMasterMkLst>
          <pc:docMk/>
          <pc:sldMasterMk cId="2832301165" sldId="2147483648"/>
        </pc:sldMasterMkLst>
        <pc:sldLayoutChg chg="modSp mod">
          <pc:chgData name="Juan Marcos Fustero" userId="cac871cd91e1ddbe" providerId="LiveId" clId="{57FB55AE-CB60-4239-AEF4-C8DCD974FCDE}" dt="2022-05-06T19:37:47.884" v="49" actId="20577"/>
          <pc:sldLayoutMkLst>
            <pc:docMk/>
            <pc:sldMasterMk cId="2832301165" sldId="2147483648"/>
            <pc:sldLayoutMk cId="817862347" sldId="2147483654"/>
          </pc:sldLayoutMkLst>
          <pc:spChg chg="mod">
            <ac:chgData name="Juan Marcos Fustero" userId="cac871cd91e1ddbe" providerId="LiveId" clId="{57FB55AE-CB60-4239-AEF4-C8DCD974FCDE}" dt="2022-05-06T19:37:47.884" v="49" actId="20577"/>
            <ac:spMkLst>
              <pc:docMk/>
              <pc:sldMasterMk cId="2832301165" sldId="2147483648"/>
              <pc:sldLayoutMk cId="817862347" sldId="2147483654"/>
              <ac:spMk id="2" creationId="{8EBE8EB7-A0F8-4059-9C54-A653932CF018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4000"/>
              <a:t>Tómame</a:t>
            </a:r>
            <a:br>
              <a:rPr lang="es-ES" sz="4000"/>
            </a:br>
            <a:r>
              <a:rPr lang="es-ES" sz="4000"/>
              <a:t>En las manos que hicieron los cielos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Tuyo soy</a:t>
            </a:r>
            <a:br>
              <a:rPr lang="es-ES" sz="4000"/>
            </a:br>
            <a:r>
              <a:rPr lang="es-ES" sz="4000"/>
              <a:t>Mi alma te adora hasta el fin</a:t>
            </a:r>
          </a:p>
        </p:txBody>
      </p:sp>
    </p:spTree>
    <p:extLst>
      <p:ext uri="{BB962C8B-B14F-4D97-AF65-F5344CB8AC3E}">
        <p14:creationId xmlns:p14="http://schemas.microsoft.com/office/powerpoint/2010/main" val="370559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Yo estaba roto</a:t>
            </a:r>
            <a:br>
              <a:rPr lang="es-ES" sz="4000"/>
            </a:br>
            <a:r>
              <a:rPr lang="es-ES" sz="4000"/>
              <a:t>Pero me amaste así</a:t>
            </a:r>
          </a:p>
        </p:txBody>
      </p:sp>
    </p:spTree>
    <p:extLst>
      <p:ext uri="{BB962C8B-B14F-4D97-AF65-F5344CB8AC3E}">
        <p14:creationId xmlns:p14="http://schemas.microsoft.com/office/powerpoint/2010/main" val="1486483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 gracia me alcanzó</a:t>
            </a:r>
            <a:br>
              <a:rPr lang="es-ES" sz="4000"/>
            </a:br>
            <a:r>
              <a:rPr lang="es-ES" sz="4000"/>
              <a:t>Mi pecado borró</a:t>
            </a:r>
          </a:p>
        </p:txBody>
      </p:sp>
    </p:spTree>
    <p:extLst>
      <p:ext uri="{BB962C8B-B14F-4D97-AF65-F5344CB8AC3E}">
        <p14:creationId xmlns:p14="http://schemas.microsoft.com/office/powerpoint/2010/main" val="3643368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Gracia que</a:t>
            </a:r>
            <a:br>
              <a:rPr lang="es-ES" sz="4000"/>
            </a:br>
            <a:r>
              <a:rPr lang="es-ES" sz="4000"/>
              <a:t>Derrotó para siempre la muerte</a:t>
            </a:r>
          </a:p>
        </p:txBody>
      </p:sp>
    </p:spTree>
    <p:extLst>
      <p:ext uri="{BB962C8B-B14F-4D97-AF65-F5344CB8AC3E}">
        <p14:creationId xmlns:p14="http://schemas.microsoft.com/office/powerpoint/2010/main" val="4178521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Y quitó</a:t>
            </a:r>
            <a:br>
              <a:rPr lang="es-ES" sz="4000"/>
            </a:br>
            <a:r>
              <a:rPr lang="es-ES" sz="4000"/>
              <a:t>Toda mi vergüenza y dolor</a:t>
            </a:r>
          </a:p>
        </p:txBody>
      </p:sp>
    </p:spTree>
    <p:extLst>
      <p:ext uri="{BB962C8B-B14F-4D97-AF65-F5344CB8AC3E}">
        <p14:creationId xmlns:p14="http://schemas.microsoft.com/office/powerpoint/2010/main" val="3291779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Partió el velo en dos</a:t>
            </a:r>
            <a:br>
              <a:rPr lang="es-ES" sz="4000"/>
            </a:br>
            <a:r>
              <a:rPr lang="es-ES" sz="4000"/>
              <a:t>La piedra él movió</a:t>
            </a:r>
          </a:p>
        </p:txBody>
      </p:sp>
    </p:spTree>
    <p:extLst>
      <p:ext uri="{BB962C8B-B14F-4D97-AF65-F5344CB8AC3E}">
        <p14:creationId xmlns:p14="http://schemas.microsoft.com/office/powerpoint/2010/main" val="108313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Jesús se levantó</a:t>
            </a:r>
            <a:br>
              <a:rPr lang="es-ES" sz="4000"/>
            </a:br>
            <a:r>
              <a:rPr lang="es-ES" sz="4000"/>
              <a:t>Junto a él me sentó</a:t>
            </a:r>
          </a:p>
        </p:txBody>
      </p:sp>
    </p:spTree>
    <p:extLst>
      <p:ext uri="{BB962C8B-B14F-4D97-AF65-F5344CB8AC3E}">
        <p14:creationId xmlns:p14="http://schemas.microsoft.com/office/powerpoint/2010/main" val="280357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Aquí estoy</a:t>
            </a:r>
            <a:br>
              <a:rPr lang="es-ES" sz="4000"/>
            </a:br>
            <a:r>
              <a:rPr lang="es-ES" sz="4000"/>
              <a:t>Te necesito, me rindo a ti</a:t>
            </a:r>
          </a:p>
        </p:txBody>
      </p:sp>
    </p:spTree>
    <p:extLst>
      <p:ext uri="{BB962C8B-B14F-4D97-AF65-F5344CB8AC3E}">
        <p14:creationId xmlns:p14="http://schemas.microsoft.com/office/powerpoint/2010/main" val="2116994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Tuyo soy</a:t>
            </a:r>
            <a:br>
              <a:rPr lang="es-ES" sz="4000"/>
            </a:br>
            <a:r>
              <a:rPr lang="es-ES" sz="4000"/>
              <a:t>Mi alma te adora hasta el fin</a:t>
            </a:r>
          </a:p>
        </p:txBody>
      </p:sp>
    </p:spTree>
    <p:extLst>
      <p:ext uri="{BB962C8B-B14F-4D97-AF65-F5344CB8AC3E}">
        <p14:creationId xmlns:p14="http://schemas.microsoft.com/office/powerpoint/2010/main" val="1865066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Yo estaba roto</a:t>
            </a:r>
            <a:br>
              <a:rPr lang="es-ES" sz="4000"/>
            </a:br>
            <a:r>
              <a:rPr lang="es-ES" sz="4000"/>
              <a:t>Pero me amaste así</a:t>
            </a:r>
          </a:p>
        </p:txBody>
      </p:sp>
    </p:spTree>
    <p:extLst>
      <p:ext uri="{BB962C8B-B14F-4D97-AF65-F5344CB8AC3E}">
        <p14:creationId xmlns:p14="http://schemas.microsoft.com/office/powerpoint/2010/main" val="388750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Hállame</a:t>
            </a:r>
            <a:br>
              <a:rPr lang="es-ES" sz="4000"/>
            </a:br>
            <a:r>
              <a:rPr lang="es-ES" sz="4000"/>
              <a:t>En la gracia que me redimió</a:t>
            </a:r>
          </a:p>
        </p:txBody>
      </p:sp>
    </p:spTree>
    <p:extLst>
      <p:ext uri="{BB962C8B-B14F-4D97-AF65-F5344CB8AC3E}">
        <p14:creationId xmlns:p14="http://schemas.microsoft.com/office/powerpoint/2010/main" val="1648474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 gracia me alcanzó</a:t>
            </a:r>
            <a:br>
              <a:rPr lang="es-ES" sz="4000"/>
            </a:br>
            <a:r>
              <a:rPr lang="es-ES" sz="4000"/>
              <a:t>Mi pecado borró</a:t>
            </a:r>
          </a:p>
        </p:txBody>
      </p:sp>
    </p:spTree>
    <p:extLst>
      <p:ext uri="{BB962C8B-B14F-4D97-AF65-F5344CB8AC3E}">
        <p14:creationId xmlns:p14="http://schemas.microsoft.com/office/powerpoint/2010/main" val="3772987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Fui perdonado</a:t>
            </a:r>
            <a:br>
              <a:rPr lang="es-ES" sz="4000"/>
            </a:br>
            <a:r>
              <a:rPr lang="es-ES" sz="4000"/>
              <a:t>Mi libertad compró</a:t>
            </a:r>
          </a:p>
        </p:txBody>
      </p:sp>
    </p:spTree>
    <p:extLst>
      <p:ext uri="{BB962C8B-B14F-4D97-AF65-F5344CB8AC3E}">
        <p14:creationId xmlns:p14="http://schemas.microsoft.com/office/powerpoint/2010/main" val="3793557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La muerte él venció</a:t>
            </a:r>
            <a:br>
              <a:rPr lang="es-ES" sz="4000"/>
            </a:br>
            <a:r>
              <a:rPr lang="es-ES" sz="4000"/>
              <a:t>Mi pecado borró</a:t>
            </a:r>
          </a:p>
        </p:txBody>
      </p:sp>
    </p:spTree>
    <p:extLst>
      <p:ext uri="{BB962C8B-B14F-4D97-AF65-F5344CB8AC3E}">
        <p14:creationId xmlns:p14="http://schemas.microsoft.com/office/powerpoint/2010/main" val="1840001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Y tu gracia triunfó</a:t>
            </a:r>
            <a:br>
              <a:rPr lang="es-ES" sz="4000"/>
            </a:br>
            <a:r>
              <a:rPr lang="es-ES" sz="4000"/>
              <a:t>Y tu gracia triunfó</a:t>
            </a:r>
          </a:p>
        </p:txBody>
      </p:sp>
    </p:spTree>
    <p:extLst>
      <p:ext uri="{BB962C8B-B14F-4D97-AF65-F5344CB8AC3E}">
        <p14:creationId xmlns:p14="http://schemas.microsoft.com/office/powerpoint/2010/main" val="13284419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 gracia triunfó</a:t>
            </a:r>
            <a:br>
              <a:rPr lang="es-ES" sz="4000"/>
            </a:br>
            <a:r>
              <a:rPr lang="es-ES" sz="4000"/>
              <a:t>Tu gracia triunfó</a:t>
            </a:r>
          </a:p>
        </p:txBody>
      </p:sp>
    </p:spTree>
    <p:extLst>
      <p:ext uri="{BB962C8B-B14F-4D97-AF65-F5344CB8AC3E}">
        <p14:creationId xmlns:p14="http://schemas.microsoft.com/office/powerpoint/2010/main" val="2685851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Aquí estoy</a:t>
            </a:r>
            <a:br>
              <a:rPr lang="es-ES" sz="4000"/>
            </a:br>
            <a:r>
              <a:rPr lang="es-ES" sz="4000"/>
              <a:t>Te necesito, me rindo a ti</a:t>
            </a:r>
          </a:p>
        </p:txBody>
      </p:sp>
    </p:spTree>
    <p:extLst>
      <p:ext uri="{BB962C8B-B14F-4D97-AF65-F5344CB8AC3E}">
        <p14:creationId xmlns:p14="http://schemas.microsoft.com/office/powerpoint/2010/main" val="3621456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Tuyo soy</a:t>
            </a:r>
            <a:br>
              <a:rPr lang="es-ES" sz="4000"/>
            </a:br>
            <a:r>
              <a:rPr lang="es-ES" sz="4000"/>
              <a:t>Mi alma te adora hasta el fin</a:t>
            </a:r>
          </a:p>
        </p:txBody>
      </p:sp>
    </p:spTree>
    <p:extLst>
      <p:ext uri="{BB962C8B-B14F-4D97-AF65-F5344CB8AC3E}">
        <p14:creationId xmlns:p14="http://schemas.microsoft.com/office/powerpoint/2010/main" val="42917233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Aquí estoy</a:t>
            </a:r>
            <a:br>
              <a:rPr lang="es-ES" sz="4000"/>
            </a:br>
            <a:r>
              <a:rPr lang="es-ES" sz="4000"/>
              <a:t>Te necesito, me rindo a ti</a:t>
            </a:r>
          </a:p>
        </p:txBody>
      </p:sp>
    </p:spTree>
    <p:extLst>
      <p:ext uri="{BB962C8B-B14F-4D97-AF65-F5344CB8AC3E}">
        <p14:creationId xmlns:p14="http://schemas.microsoft.com/office/powerpoint/2010/main" val="30745123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Tuyo soy</a:t>
            </a:r>
            <a:br>
              <a:rPr lang="es-ES" sz="4000"/>
            </a:br>
            <a:r>
              <a:rPr lang="es-ES" sz="4000"/>
              <a:t>Mi alma te adora hasta el fin</a:t>
            </a:r>
          </a:p>
        </p:txBody>
      </p:sp>
    </p:spTree>
    <p:extLst>
      <p:ext uri="{BB962C8B-B14F-4D97-AF65-F5344CB8AC3E}">
        <p14:creationId xmlns:p14="http://schemas.microsoft.com/office/powerpoint/2010/main" val="503007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Yo estaba roto</a:t>
            </a:r>
            <a:br>
              <a:rPr lang="es-ES" sz="4000"/>
            </a:br>
            <a:r>
              <a:rPr lang="es-ES" sz="4000"/>
              <a:t>Pero me amaste así</a:t>
            </a:r>
          </a:p>
        </p:txBody>
      </p:sp>
    </p:spTree>
    <p:extLst>
      <p:ext uri="{BB962C8B-B14F-4D97-AF65-F5344CB8AC3E}">
        <p14:creationId xmlns:p14="http://schemas.microsoft.com/office/powerpoint/2010/main" val="54909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Del lodo me sacó</a:t>
            </a:r>
            <a:br>
              <a:rPr lang="es-ES" sz="4000"/>
            </a:br>
            <a:r>
              <a:rPr lang="es-ES" sz="4000"/>
              <a:t>Mis pasos afirmó</a:t>
            </a:r>
          </a:p>
        </p:txBody>
      </p:sp>
    </p:spTree>
    <p:extLst>
      <p:ext uri="{BB962C8B-B14F-4D97-AF65-F5344CB8AC3E}">
        <p14:creationId xmlns:p14="http://schemas.microsoft.com/office/powerpoint/2010/main" val="35238541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Tu gracia me alcanzó</a:t>
            </a:r>
            <a:br>
              <a:rPr lang="es-ES" sz="4000"/>
            </a:br>
            <a:r>
              <a:rPr lang="es-ES" sz="4000"/>
              <a:t>Mi pecado borró</a:t>
            </a:r>
          </a:p>
        </p:txBody>
      </p:sp>
    </p:spTree>
    <p:extLst>
      <p:ext uri="{BB962C8B-B14F-4D97-AF65-F5344CB8AC3E}">
        <p14:creationId xmlns:p14="http://schemas.microsoft.com/office/powerpoint/2010/main" val="1702486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Fui perdonado</a:t>
            </a:r>
            <a:br>
              <a:rPr lang="es-ES" sz="4000"/>
            </a:br>
            <a:r>
              <a:rPr lang="es-ES" sz="4000"/>
              <a:t>Mi libertad compró</a:t>
            </a:r>
          </a:p>
        </p:txBody>
      </p:sp>
    </p:spTree>
    <p:extLst>
      <p:ext uri="{BB962C8B-B14F-4D97-AF65-F5344CB8AC3E}">
        <p14:creationId xmlns:p14="http://schemas.microsoft.com/office/powerpoint/2010/main" val="6767635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La muerte él venció</a:t>
            </a:r>
            <a:br>
              <a:rPr lang="es-ES" sz="4000"/>
            </a:br>
            <a:r>
              <a:rPr lang="es-ES" sz="4000"/>
              <a:t>Mi pecado borró</a:t>
            </a:r>
          </a:p>
        </p:txBody>
      </p:sp>
    </p:spTree>
    <p:extLst>
      <p:ext uri="{BB962C8B-B14F-4D97-AF65-F5344CB8AC3E}">
        <p14:creationId xmlns:p14="http://schemas.microsoft.com/office/powerpoint/2010/main" val="39897762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A5A946-8F7A-056F-E6C1-EB44330A7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9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Su nombre él me dio</a:t>
            </a:r>
            <a:br>
              <a:rPr lang="es-ES" sz="4000"/>
            </a:br>
            <a:r>
              <a:rPr lang="es-ES" sz="4000"/>
              <a:t>Mi corazón restauró</a:t>
            </a:r>
          </a:p>
        </p:txBody>
      </p:sp>
    </p:spTree>
    <p:extLst>
      <p:ext uri="{BB962C8B-B14F-4D97-AF65-F5344CB8AC3E}">
        <p14:creationId xmlns:p14="http://schemas.microsoft.com/office/powerpoint/2010/main" val="652514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Eres rey</a:t>
            </a:r>
            <a:br>
              <a:rPr lang="es-ES" sz="4000"/>
            </a:br>
            <a:r>
              <a:rPr lang="es-ES" sz="4000"/>
              <a:t>De rodillas proclamo tu gloria</a:t>
            </a:r>
          </a:p>
        </p:txBody>
      </p:sp>
    </p:spTree>
    <p:extLst>
      <p:ext uri="{BB962C8B-B14F-4D97-AF65-F5344CB8AC3E}">
        <p14:creationId xmlns:p14="http://schemas.microsoft.com/office/powerpoint/2010/main" val="110205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Y de pie</a:t>
            </a:r>
            <a:br>
              <a:rPr lang="es-ES" sz="4000"/>
            </a:br>
            <a:r>
              <a:rPr lang="es-ES" sz="4000"/>
              <a:t>Sin temor ahora puedo cantar</a:t>
            </a:r>
          </a:p>
        </p:txBody>
      </p:sp>
    </p:spTree>
    <p:extLst>
      <p:ext uri="{BB962C8B-B14F-4D97-AF65-F5344CB8AC3E}">
        <p14:creationId xmlns:p14="http://schemas.microsoft.com/office/powerpoint/2010/main" val="867937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Del lodo me sacó</a:t>
            </a:r>
            <a:br>
              <a:rPr lang="es-ES" sz="4000"/>
            </a:br>
            <a:r>
              <a:rPr lang="es-ES" sz="4000"/>
              <a:t>Mis pasos afirmó</a:t>
            </a:r>
          </a:p>
        </p:txBody>
      </p:sp>
    </p:spTree>
    <p:extLst>
      <p:ext uri="{BB962C8B-B14F-4D97-AF65-F5344CB8AC3E}">
        <p14:creationId xmlns:p14="http://schemas.microsoft.com/office/powerpoint/2010/main" val="1157586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Su nombre él me dio</a:t>
            </a:r>
            <a:br>
              <a:rPr lang="es-ES" sz="4000"/>
            </a:br>
            <a:r>
              <a:rPr lang="es-ES" sz="4000"/>
              <a:t>Mi corazón restauró</a:t>
            </a:r>
          </a:p>
        </p:txBody>
      </p:sp>
    </p:spTree>
    <p:extLst>
      <p:ext uri="{BB962C8B-B14F-4D97-AF65-F5344CB8AC3E}">
        <p14:creationId xmlns:p14="http://schemas.microsoft.com/office/powerpoint/2010/main" val="1744436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Aquí estoy</a:t>
            </a:r>
            <a:br>
              <a:rPr lang="es-ES" sz="4000"/>
            </a:br>
            <a:r>
              <a:rPr lang="es-ES" sz="4000"/>
              <a:t>Te necesito, me rindo a ti</a:t>
            </a:r>
          </a:p>
        </p:txBody>
      </p:sp>
    </p:spTree>
    <p:extLst>
      <p:ext uri="{BB962C8B-B14F-4D97-AF65-F5344CB8AC3E}">
        <p14:creationId xmlns:p14="http://schemas.microsoft.com/office/powerpoint/2010/main" val="5305140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CERO</Template>
  <TotalTime>6</TotalTime>
  <Words>275</Words>
  <Application>Microsoft Office PowerPoint</Application>
  <PresentationFormat>Widescreen</PresentationFormat>
  <Paragraphs>32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Lemon/Milk</vt:lpstr>
      <vt:lpstr>Tema de Office</vt:lpstr>
      <vt:lpstr>Tómame En las manos que hicieron los cielos</vt:lpstr>
      <vt:lpstr>Hállame En la gracia que me redimió</vt:lpstr>
      <vt:lpstr>Del lodo me sacó Mis pasos afirmó</vt:lpstr>
      <vt:lpstr>Su nombre él me dio Mi corazón restauró</vt:lpstr>
      <vt:lpstr>Eres rey De rodillas proclamo tu gloria</vt:lpstr>
      <vt:lpstr>Y de pie Sin temor ahora puedo cantar</vt:lpstr>
      <vt:lpstr>Del lodo me sacó Mis pasos afirmó</vt:lpstr>
      <vt:lpstr>Su nombre él me dio Mi corazón restauró</vt:lpstr>
      <vt:lpstr>Aquí estoy Te necesito, me rindo a ti</vt:lpstr>
      <vt:lpstr>Tuyo soy Mi alma te adora hasta el fin</vt:lpstr>
      <vt:lpstr>Yo estaba roto Pero me amaste así</vt:lpstr>
      <vt:lpstr>Tu gracia me alcanzó Mi pecado borró</vt:lpstr>
      <vt:lpstr>Gracia que Derrotó para siempre la muerte</vt:lpstr>
      <vt:lpstr>Y quitó Toda mi vergüenza y dolor</vt:lpstr>
      <vt:lpstr>Partió el velo en dos La piedra él movió</vt:lpstr>
      <vt:lpstr>Jesús se levantó Junto a él me sentó</vt:lpstr>
      <vt:lpstr>Aquí estoy Te necesito, me rindo a ti</vt:lpstr>
      <vt:lpstr>Tuyo soy Mi alma te adora hasta el fin</vt:lpstr>
      <vt:lpstr>Yo estaba roto Pero me amaste así</vt:lpstr>
      <vt:lpstr>Tu gracia me alcanzó Mi pecado borró</vt:lpstr>
      <vt:lpstr>Fui perdonado Mi libertad compró</vt:lpstr>
      <vt:lpstr>La muerte él venció Mi pecado borró</vt:lpstr>
      <vt:lpstr>Y tu gracia triunfó Y tu gracia triunfó</vt:lpstr>
      <vt:lpstr>Tu gracia triunfó Tu gracia triunfó</vt:lpstr>
      <vt:lpstr>Aquí estoy Te necesito, me rindo a ti</vt:lpstr>
      <vt:lpstr>Tuyo soy Mi alma te adora hasta el fin</vt:lpstr>
      <vt:lpstr>Aquí estoy Te necesito, me rindo a ti</vt:lpstr>
      <vt:lpstr>Tuyo soy Mi alma te adora hasta el fin</vt:lpstr>
      <vt:lpstr>Yo estaba roto Pero me amaste así</vt:lpstr>
      <vt:lpstr>Tu gracia me alcanzó Mi pecado borró</vt:lpstr>
      <vt:lpstr>Fui perdonado Mi libertad compró</vt:lpstr>
      <vt:lpstr>La muerte él venció Mi pecado borró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153_-_Tu_gracia_me_alcanzo</dc:title>
  <dc:creator>Juan Marcos Fustero</dc:creator>
  <cp:lastModifiedBy>Juan Marcos Fustero</cp:lastModifiedBy>
  <cp:revision>1</cp:revision>
  <dcterms:created xsi:type="dcterms:W3CDTF">2022-05-06T19:35:29Z</dcterms:created>
  <dcterms:modified xsi:type="dcterms:W3CDTF">2022-11-27T16:26:32Z</dcterms:modified>
</cp:coreProperties>
</file>