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314" r:id="rId10"/>
    <p:sldId id="315" r:id="rId11"/>
    <p:sldId id="290" r:id="rId12"/>
    <p:sldId id="316" r:id="rId13"/>
    <p:sldId id="317" r:id="rId14"/>
    <p:sldId id="318" r:id="rId15"/>
    <p:sldId id="319" r:id="rId16"/>
    <p:sldId id="321" r:id="rId17"/>
    <p:sldId id="322" r:id="rId18"/>
    <p:sldId id="323" r:id="rId19"/>
    <p:sldId id="324" r:id="rId20"/>
    <p:sldId id="325" r:id="rId21"/>
    <p:sldId id="265" r:id="rId22"/>
    <p:sldId id="326" r:id="rId23"/>
    <p:sldId id="266" r:id="rId24"/>
    <p:sldId id="291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339" r:id="rId38"/>
    <p:sldId id="340" r:id="rId39"/>
    <p:sldId id="313" r:id="rId40"/>
  </p:sldIdLst>
  <p:sldSz cx="12192000" cy="6858000"/>
  <p:notesSz cx="6858000" cy="9144000"/>
  <p:embeddedFontLst>
    <p:embeddedFont>
      <p:font typeface="Lemon/Milk" panose="020B0603050302020204" pitchFamily="34" charset="0"/>
      <p:regular r:id="rId41"/>
      <p:bold r:id="rId42"/>
      <p:italic r:id="rId43"/>
      <p:boldItalic r:id="rId44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5E1356-B516-4A5D-BF82-A8A52A783B1E}" v="3" dt="2022-11-29T21:50:15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E25E1356-B516-4A5D-BF82-A8A52A783B1E}"/>
    <pc:docChg chg="undo redo custSel addSld delSld modSld">
      <pc:chgData name="Juan Marcos Fustero" userId="cac871cd91e1ddbe" providerId="LiveId" clId="{E25E1356-B516-4A5D-BF82-A8A52A783B1E}" dt="2022-11-29T21:50:15.201" v="148"/>
      <pc:docMkLst>
        <pc:docMk/>
      </pc:docMkLst>
      <pc:sldChg chg="modSp mod">
        <pc:chgData name="Juan Marcos Fustero" userId="cac871cd91e1ddbe" providerId="LiveId" clId="{E25E1356-B516-4A5D-BF82-A8A52A783B1E}" dt="2022-11-29T21:45:36.060" v="6" actId="20577"/>
        <pc:sldMkLst>
          <pc:docMk/>
          <pc:sldMk cId="959364019" sldId="257"/>
        </pc:sldMkLst>
        <pc:spChg chg="mod">
          <ac:chgData name="Juan Marcos Fustero" userId="cac871cd91e1ddbe" providerId="LiveId" clId="{E25E1356-B516-4A5D-BF82-A8A52A783B1E}" dt="2022-11-29T21:45:36.060" v="6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E25E1356-B516-4A5D-BF82-A8A52A783B1E}" dt="2022-11-29T21:45:44.255" v="16" actId="20577"/>
        <pc:sldMkLst>
          <pc:docMk/>
          <pc:sldMk cId="293718981" sldId="258"/>
        </pc:sldMkLst>
        <pc:spChg chg="mod">
          <ac:chgData name="Juan Marcos Fustero" userId="cac871cd91e1ddbe" providerId="LiveId" clId="{E25E1356-B516-4A5D-BF82-A8A52A783B1E}" dt="2022-11-29T21:45:44.255" v="16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E25E1356-B516-4A5D-BF82-A8A52A783B1E}" dt="2022-11-29T21:45:52.873" v="23" actId="20577"/>
        <pc:sldMkLst>
          <pc:docMk/>
          <pc:sldMk cId="2772641458" sldId="259"/>
        </pc:sldMkLst>
        <pc:spChg chg="mod">
          <ac:chgData name="Juan Marcos Fustero" userId="cac871cd91e1ddbe" providerId="LiveId" clId="{E25E1356-B516-4A5D-BF82-A8A52A783B1E}" dt="2022-11-29T21:45:52.873" v="23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E25E1356-B516-4A5D-BF82-A8A52A783B1E}" dt="2022-11-29T21:45:58.955" v="31" actId="20577"/>
        <pc:sldMkLst>
          <pc:docMk/>
          <pc:sldMk cId="4114390164" sldId="260"/>
        </pc:sldMkLst>
        <pc:spChg chg="mod">
          <ac:chgData name="Juan Marcos Fustero" userId="cac871cd91e1ddbe" providerId="LiveId" clId="{E25E1356-B516-4A5D-BF82-A8A52A783B1E}" dt="2022-11-29T21:45:58.955" v="31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E25E1356-B516-4A5D-BF82-A8A52A783B1E}" dt="2022-11-29T21:46:05.399" v="39" actId="20577"/>
        <pc:sldMkLst>
          <pc:docMk/>
          <pc:sldMk cId="2045976424" sldId="261"/>
        </pc:sldMkLst>
        <pc:spChg chg="mod">
          <ac:chgData name="Juan Marcos Fustero" userId="cac871cd91e1ddbe" providerId="LiveId" clId="{E25E1356-B516-4A5D-BF82-A8A52A783B1E}" dt="2022-11-29T21:46:05.399" v="39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E25E1356-B516-4A5D-BF82-A8A52A783B1E}" dt="2022-11-29T21:46:12.642" v="46" actId="20577"/>
        <pc:sldMkLst>
          <pc:docMk/>
          <pc:sldMk cId="4150458418" sldId="262"/>
        </pc:sldMkLst>
        <pc:spChg chg="mod">
          <ac:chgData name="Juan Marcos Fustero" userId="cac871cd91e1ddbe" providerId="LiveId" clId="{E25E1356-B516-4A5D-BF82-A8A52A783B1E}" dt="2022-11-29T21:46:12.642" v="46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E25E1356-B516-4A5D-BF82-A8A52A783B1E}" dt="2022-11-29T21:46:20.868" v="57" actId="20577"/>
        <pc:sldMkLst>
          <pc:docMk/>
          <pc:sldMk cId="2456547325" sldId="263"/>
        </pc:sldMkLst>
        <pc:spChg chg="mod">
          <ac:chgData name="Juan Marcos Fustero" userId="cac871cd91e1ddbe" providerId="LiveId" clId="{E25E1356-B516-4A5D-BF82-A8A52A783B1E}" dt="2022-11-29T21:46:20.868" v="57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addSp delSp modSp mod">
        <pc:chgData name="Juan Marcos Fustero" userId="cac871cd91e1ddbe" providerId="LiveId" clId="{E25E1356-B516-4A5D-BF82-A8A52A783B1E}" dt="2022-11-29T21:46:32.628" v="67" actId="22"/>
        <pc:sldMkLst>
          <pc:docMk/>
          <pc:sldMk cId="2811418843" sldId="264"/>
        </pc:sldMkLst>
        <pc:spChg chg="mod">
          <ac:chgData name="Juan Marcos Fustero" userId="cac871cd91e1ddbe" providerId="LiveId" clId="{E25E1356-B516-4A5D-BF82-A8A52A783B1E}" dt="2022-11-29T21:46:29.184" v="65" actId="20577"/>
          <ac:spMkLst>
            <pc:docMk/>
            <pc:sldMk cId="2811418843" sldId="264"/>
            <ac:spMk id="2" creationId="{379C6A75-6170-4D05-8AE7-50FCAF857558}"/>
          </ac:spMkLst>
        </pc:spChg>
        <pc:spChg chg="add del">
          <ac:chgData name="Juan Marcos Fustero" userId="cac871cd91e1ddbe" providerId="LiveId" clId="{E25E1356-B516-4A5D-BF82-A8A52A783B1E}" dt="2022-11-29T21:46:32.628" v="67" actId="22"/>
          <ac:spMkLst>
            <pc:docMk/>
            <pc:sldMk cId="2811418843" sldId="264"/>
            <ac:spMk id="4" creationId="{86A0E70B-09CD-AA27-CF76-5B2571489A89}"/>
          </ac:spMkLst>
        </pc:spChg>
      </pc:sldChg>
      <pc:sldChg chg="modSp mod">
        <pc:chgData name="Juan Marcos Fustero" userId="cac871cd91e1ddbe" providerId="LiveId" clId="{E25E1356-B516-4A5D-BF82-A8A52A783B1E}" dt="2022-11-29T21:49:34.682" v="120" actId="20577"/>
        <pc:sldMkLst>
          <pc:docMk/>
          <pc:sldMk cId="1720323524" sldId="265"/>
        </pc:sldMkLst>
        <pc:spChg chg="mod">
          <ac:chgData name="Juan Marcos Fustero" userId="cac871cd91e1ddbe" providerId="LiveId" clId="{E25E1356-B516-4A5D-BF82-A8A52A783B1E}" dt="2022-11-29T21:49:34.682" v="120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E25E1356-B516-4A5D-BF82-A8A52A783B1E}" dt="2022-11-29T21:49:49.759" v="137" actId="20577"/>
        <pc:sldMkLst>
          <pc:docMk/>
          <pc:sldMk cId="1376129779" sldId="266"/>
        </pc:sldMkLst>
        <pc:spChg chg="mod">
          <ac:chgData name="Juan Marcos Fustero" userId="cac871cd91e1ddbe" providerId="LiveId" clId="{E25E1356-B516-4A5D-BF82-A8A52A783B1E}" dt="2022-11-29T21:49:49.759" v="137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E25E1356-B516-4A5D-BF82-A8A52A783B1E}" dt="2022-11-29T21:49:56.673" v="144" actId="20577"/>
        <pc:sldMkLst>
          <pc:docMk/>
          <pc:sldMk cId="2853944917" sldId="291"/>
        </pc:sldMkLst>
        <pc:spChg chg="mod">
          <ac:chgData name="Juan Marcos Fustero" userId="cac871cd91e1ddbe" providerId="LiveId" clId="{E25E1356-B516-4A5D-BF82-A8A52A783B1E}" dt="2022-11-29T21:49:56.673" v="144" actId="20577"/>
          <ac:spMkLst>
            <pc:docMk/>
            <pc:sldMk cId="2853944917" sldId="291"/>
            <ac:spMk id="2" creationId="{379C6A75-6170-4D05-8AE7-50FCAF857558}"/>
          </ac:spMkLst>
        </pc:spChg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560211604" sldId="292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596170813" sldId="293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727104358" sldId="296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368776889" sldId="298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436451621" sldId="310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E25E1356-B516-4A5D-BF82-A8A52A783B1E}" dt="2022-11-29T21:50:03.307" v="145" actId="47"/>
        <pc:sldMkLst>
          <pc:docMk/>
          <pc:sldMk cId="1218703389" sldId="312"/>
        </pc:sldMkLst>
      </pc:sldChg>
      <pc:sldChg chg="modSp add mod">
        <pc:chgData name="Juan Marcos Fustero" userId="cac871cd91e1ddbe" providerId="LiveId" clId="{E25E1356-B516-4A5D-BF82-A8A52A783B1E}" dt="2022-11-29T21:46:40.206" v="76" actId="20577"/>
        <pc:sldMkLst>
          <pc:docMk/>
          <pc:sldMk cId="3873372408" sldId="314"/>
        </pc:sldMkLst>
        <pc:spChg chg="mod">
          <ac:chgData name="Juan Marcos Fustero" userId="cac871cd91e1ddbe" providerId="LiveId" clId="{E25E1356-B516-4A5D-BF82-A8A52A783B1E}" dt="2022-11-29T21:46:40.206" v="76" actId="20577"/>
          <ac:spMkLst>
            <pc:docMk/>
            <pc:sldMk cId="3873372408" sldId="314"/>
            <ac:spMk id="2" creationId="{379C6A75-6170-4D05-8AE7-50FCAF857558}"/>
          </ac:spMkLst>
        </pc:spChg>
      </pc:sldChg>
      <pc:sldChg chg="add">
        <pc:chgData name="Juan Marcos Fustero" userId="cac871cd91e1ddbe" providerId="LiveId" clId="{E25E1356-B516-4A5D-BF82-A8A52A783B1E}" dt="2022-11-29T21:46:42.265" v="77" actId="2890"/>
        <pc:sldMkLst>
          <pc:docMk/>
          <pc:sldMk cId="1299332189" sldId="315"/>
        </pc:sldMkLst>
      </pc:sldChg>
      <pc:sldChg chg="modSp add mod">
        <pc:chgData name="Juan Marcos Fustero" userId="cac871cd91e1ddbe" providerId="LiveId" clId="{E25E1356-B516-4A5D-BF82-A8A52A783B1E}" dt="2022-11-29T21:46:59.439" v="85" actId="20577"/>
        <pc:sldMkLst>
          <pc:docMk/>
          <pc:sldMk cId="3718227563" sldId="316"/>
        </pc:sldMkLst>
        <pc:spChg chg="mod">
          <ac:chgData name="Juan Marcos Fustero" userId="cac871cd91e1ddbe" providerId="LiveId" clId="{E25E1356-B516-4A5D-BF82-A8A52A783B1E}" dt="2022-11-29T21:46:59.439" v="85" actId="20577"/>
          <ac:spMkLst>
            <pc:docMk/>
            <pc:sldMk cId="3718227563" sldId="316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E25E1356-B516-4A5D-BF82-A8A52A783B1E}" dt="2022-11-29T21:47:06.607" v="94" actId="20577"/>
        <pc:sldMkLst>
          <pc:docMk/>
          <pc:sldMk cId="3138686124" sldId="317"/>
        </pc:sldMkLst>
        <pc:spChg chg="mod">
          <ac:chgData name="Juan Marcos Fustero" userId="cac871cd91e1ddbe" providerId="LiveId" clId="{E25E1356-B516-4A5D-BF82-A8A52A783B1E}" dt="2022-11-29T21:47:06.607" v="94" actId="20577"/>
          <ac:spMkLst>
            <pc:docMk/>
            <pc:sldMk cId="3138686124" sldId="31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E25E1356-B516-4A5D-BF82-A8A52A783B1E}" dt="2022-11-29T21:47:13.697" v="101" actId="20577"/>
        <pc:sldMkLst>
          <pc:docMk/>
          <pc:sldMk cId="4254402099" sldId="318"/>
        </pc:sldMkLst>
        <pc:spChg chg="mod">
          <ac:chgData name="Juan Marcos Fustero" userId="cac871cd91e1ddbe" providerId="LiveId" clId="{E25E1356-B516-4A5D-BF82-A8A52A783B1E}" dt="2022-11-29T21:47:13.697" v="101" actId="20577"/>
          <ac:spMkLst>
            <pc:docMk/>
            <pc:sldMk cId="4254402099" sldId="318"/>
            <ac:spMk id="2" creationId="{379C6A75-6170-4D05-8AE7-50FCAF857558}"/>
          </ac:spMkLst>
        </pc:spChg>
      </pc:sldChg>
      <pc:sldChg chg="add">
        <pc:chgData name="Juan Marcos Fustero" userId="cac871cd91e1ddbe" providerId="LiveId" clId="{E25E1356-B516-4A5D-BF82-A8A52A783B1E}" dt="2022-11-29T21:46:49.565" v="78"/>
        <pc:sldMkLst>
          <pc:docMk/>
          <pc:sldMk cId="1454603384" sldId="319"/>
        </pc:sldMkLst>
      </pc:sldChg>
      <pc:sldChg chg="add del">
        <pc:chgData name="Juan Marcos Fustero" userId="cac871cd91e1ddbe" providerId="LiveId" clId="{E25E1356-B516-4A5D-BF82-A8A52A783B1E}" dt="2022-11-29T21:47:18.579" v="102" actId="47"/>
        <pc:sldMkLst>
          <pc:docMk/>
          <pc:sldMk cId="2106081407" sldId="320"/>
        </pc:sldMkLst>
      </pc:sldChg>
      <pc:sldChg chg="add">
        <pc:chgData name="Juan Marcos Fustero" userId="cac871cd91e1ddbe" providerId="LiveId" clId="{E25E1356-B516-4A5D-BF82-A8A52A783B1E}" dt="2022-11-29T21:46:49.565" v="78"/>
        <pc:sldMkLst>
          <pc:docMk/>
          <pc:sldMk cId="59469124" sldId="321"/>
        </pc:sldMkLst>
      </pc:sldChg>
      <pc:sldChg chg="add">
        <pc:chgData name="Juan Marcos Fustero" userId="cac871cd91e1ddbe" providerId="LiveId" clId="{E25E1356-B516-4A5D-BF82-A8A52A783B1E}" dt="2022-11-29T21:46:49.565" v="78"/>
        <pc:sldMkLst>
          <pc:docMk/>
          <pc:sldMk cId="3809144594" sldId="322"/>
        </pc:sldMkLst>
      </pc:sldChg>
      <pc:sldChg chg="add">
        <pc:chgData name="Juan Marcos Fustero" userId="cac871cd91e1ddbe" providerId="LiveId" clId="{E25E1356-B516-4A5D-BF82-A8A52A783B1E}" dt="2022-11-29T21:46:49.565" v="78"/>
        <pc:sldMkLst>
          <pc:docMk/>
          <pc:sldMk cId="960148996" sldId="323"/>
        </pc:sldMkLst>
      </pc:sldChg>
      <pc:sldChg chg="add">
        <pc:chgData name="Juan Marcos Fustero" userId="cac871cd91e1ddbe" providerId="LiveId" clId="{E25E1356-B516-4A5D-BF82-A8A52A783B1E}" dt="2022-11-29T21:46:49.565" v="78"/>
        <pc:sldMkLst>
          <pc:docMk/>
          <pc:sldMk cId="2712207249" sldId="324"/>
        </pc:sldMkLst>
      </pc:sldChg>
      <pc:sldChg chg="add del">
        <pc:chgData name="Juan Marcos Fustero" userId="cac871cd91e1ddbe" providerId="LiveId" clId="{E25E1356-B516-4A5D-BF82-A8A52A783B1E}" dt="2022-11-29T21:49:04.732" v="104" actId="47"/>
        <pc:sldMkLst>
          <pc:docMk/>
          <pc:sldMk cId="877619524" sldId="325"/>
        </pc:sldMkLst>
      </pc:sldChg>
      <pc:sldChg chg="modSp add mod">
        <pc:chgData name="Juan Marcos Fustero" userId="cac871cd91e1ddbe" providerId="LiveId" clId="{E25E1356-B516-4A5D-BF82-A8A52A783B1E}" dt="2022-11-29T21:49:42.392" v="128" actId="20577"/>
        <pc:sldMkLst>
          <pc:docMk/>
          <pc:sldMk cId="4230150543" sldId="326"/>
        </pc:sldMkLst>
        <pc:spChg chg="mod">
          <ac:chgData name="Juan Marcos Fustero" userId="cac871cd91e1ddbe" providerId="LiveId" clId="{E25E1356-B516-4A5D-BF82-A8A52A783B1E}" dt="2022-11-29T21:49:42.392" v="128" actId="20577"/>
          <ac:spMkLst>
            <pc:docMk/>
            <pc:sldMk cId="4230150543" sldId="326"/>
            <ac:spMk id="2" creationId="{379C6A75-6170-4D05-8AE7-50FCAF857558}"/>
          </ac:spMkLst>
        </pc:spChg>
      </pc:sldChg>
      <pc:sldChg chg="add">
        <pc:chgData name="Juan Marcos Fustero" userId="cac871cd91e1ddbe" providerId="LiveId" clId="{E25E1356-B516-4A5D-BF82-A8A52A783B1E}" dt="2022-11-29T21:50:06.926" v="146" actId="2890"/>
        <pc:sldMkLst>
          <pc:docMk/>
          <pc:sldMk cId="957840257" sldId="327"/>
        </pc:sldMkLst>
      </pc:sldChg>
      <pc:sldChg chg="add replId">
        <pc:chgData name="Juan Marcos Fustero" userId="cac871cd91e1ddbe" providerId="LiveId" clId="{E25E1356-B516-4A5D-BF82-A8A52A783B1E}" dt="2022-11-29T21:50:06.926" v="146" actId="2890"/>
        <pc:sldMkLst>
          <pc:docMk/>
          <pc:sldMk cId="3360199509" sldId="328"/>
        </pc:sldMkLst>
      </pc:sldChg>
      <pc:sldChg chg="add replId">
        <pc:chgData name="Juan Marcos Fustero" userId="cac871cd91e1ddbe" providerId="LiveId" clId="{E25E1356-B516-4A5D-BF82-A8A52A783B1E}" dt="2022-11-29T21:50:06.926" v="146" actId="2890"/>
        <pc:sldMkLst>
          <pc:docMk/>
          <pc:sldMk cId="4161802143" sldId="329"/>
        </pc:sldMkLst>
      </pc:sldChg>
      <pc:sldChg chg="add replId">
        <pc:chgData name="Juan Marcos Fustero" userId="cac871cd91e1ddbe" providerId="LiveId" clId="{E25E1356-B516-4A5D-BF82-A8A52A783B1E}" dt="2022-11-29T21:50:06.926" v="146" actId="2890"/>
        <pc:sldMkLst>
          <pc:docMk/>
          <pc:sldMk cId="1863128831" sldId="330"/>
        </pc:sldMkLst>
      </pc:sldChg>
      <pc:sldChg chg="add">
        <pc:chgData name="Juan Marcos Fustero" userId="cac871cd91e1ddbe" providerId="LiveId" clId="{E25E1356-B516-4A5D-BF82-A8A52A783B1E}" dt="2022-11-29T21:50:14.896" v="147"/>
        <pc:sldMkLst>
          <pc:docMk/>
          <pc:sldMk cId="1508763486" sldId="331"/>
        </pc:sldMkLst>
      </pc:sldChg>
      <pc:sldChg chg="add">
        <pc:chgData name="Juan Marcos Fustero" userId="cac871cd91e1ddbe" providerId="LiveId" clId="{E25E1356-B516-4A5D-BF82-A8A52A783B1E}" dt="2022-11-29T21:50:14.896" v="147"/>
        <pc:sldMkLst>
          <pc:docMk/>
          <pc:sldMk cId="852373603" sldId="332"/>
        </pc:sldMkLst>
      </pc:sldChg>
      <pc:sldChg chg="add">
        <pc:chgData name="Juan Marcos Fustero" userId="cac871cd91e1ddbe" providerId="LiveId" clId="{E25E1356-B516-4A5D-BF82-A8A52A783B1E}" dt="2022-11-29T21:50:14.896" v="147"/>
        <pc:sldMkLst>
          <pc:docMk/>
          <pc:sldMk cId="3840644385" sldId="333"/>
        </pc:sldMkLst>
      </pc:sldChg>
      <pc:sldChg chg="add">
        <pc:chgData name="Juan Marcos Fustero" userId="cac871cd91e1ddbe" providerId="LiveId" clId="{E25E1356-B516-4A5D-BF82-A8A52A783B1E}" dt="2022-11-29T21:50:14.896" v="147"/>
        <pc:sldMkLst>
          <pc:docMk/>
          <pc:sldMk cId="431672714" sldId="334"/>
        </pc:sldMkLst>
      </pc:sldChg>
      <pc:sldChg chg="add">
        <pc:chgData name="Juan Marcos Fustero" userId="cac871cd91e1ddbe" providerId="LiveId" clId="{E25E1356-B516-4A5D-BF82-A8A52A783B1E}" dt="2022-11-29T21:50:14.896" v="147"/>
        <pc:sldMkLst>
          <pc:docMk/>
          <pc:sldMk cId="3335620607" sldId="335"/>
        </pc:sldMkLst>
      </pc:sldChg>
      <pc:sldChg chg="add">
        <pc:chgData name="Juan Marcos Fustero" userId="cac871cd91e1ddbe" providerId="LiveId" clId="{E25E1356-B516-4A5D-BF82-A8A52A783B1E}" dt="2022-11-29T21:50:15.201" v="148"/>
        <pc:sldMkLst>
          <pc:docMk/>
          <pc:sldMk cId="3495853592" sldId="336"/>
        </pc:sldMkLst>
      </pc:sldChg>
      <pc:sldChg chg="add">
        <pc:chgData name="Juan Marcos Fustero" userId="cac871cd91e1ddbe" providerId="LiveId" clId="{E25E1356-B516-4A5D-BF82-A8A52A783B1E}" dt="2022-11-29T21:50:15.201" v="148"/>
        <pc:sldMkLst>
          <pc:docMk/>
          <pc:sldMk cId="2056904287" sldId="337"/>
        </pc:sldMkLst>
      </pc:sldChg>
      <pc:sldChg chg="add">
        <pc:chgData name="Juan Marcos Fustero" userId="cac871cd91e1ddbe" providerId="LiveId" clId="{E25E1356-B516-4A5D-BF82-A8A52A783B1E}" dt="2022-11-29T21:50:15.201" v="148"/>
        <pc:sldMkLst>
          <pc:docMk/>
          <pc:sldMk cId="3752492664" sldId="338"/>
        </pc:sldMkLst>
      </pc:sldChg>
      <pc:sldChg chg="add">
        <pc:chgData name="Juan Marcos Fustero" userId="cac871cd91e1ddbe" providerId="LiveId" clId="{E25E1356-B516-4A5D-BF82-A8A52A783B1E}" dt="2022-11-29T21:50:15.201" v="148"/>
        <pc:sldMkLst>
          <pc:docMk/>
          <pc:sldMk cId="145569844" sldId="339"/>
        </pc:sldMkLst>
      </pc:sldChg>
      <pc:sldChg chg="add">
        <pc:chgData name="Juan Marcos Fustero" userId="cac871cd91e1ddbe" providerId="LiveId" clId="{E25E1356-B516-4A5D-BF82-A8A52A783B1E}" dt="2022-11-29T21:50:15.201" v="148"/>
        <pc:sldMkLst>
          <pc:docMk/>
          <pc:sldMk cId="1785563799" sldId="340"/>
        </pc:sldMkLst>
      </pc:sldChg>
    </pc:docChg>
  </pc:docChgLst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  <pc:spChg chg="mod">
          <ac:chgData name="Juan Marcos Fustero" userId="cac871cd91e1ddbe" providerId="LiveId" clId="{A39154FD-959D-45B2-9E48-7301636B2587}" dt="2022-05-06T23:06:05.425" v="57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  <pc:spChg chg="mod">
          <ac:chgData name="Juan Marcos Fustero" userId="cac871cd91e1ddbe" providerId="LiveId" clId="{A39154FD-959D-45B2-9E48-7301636B2587}" dt="2022-05-06T23:06:22.362" v="125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  <pc:spChg chg="mod">
          <ac:chgData name="Juan Marcos Fustero" userId="cac871cd91e1ddbe" providerId="LiveId" clId="{A39154FD-959D-45B2-9E48-7301636B2587}" dt="2022-05-06T23:06:31.754" v="17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  <pc:spChg chg="mod">
          <ac:chgData name="Juan Marcos Fustero" userId="cac871cd91e1ddbe" providerId="LiveId" clId="{A39154FD-959D-45B2-9E48-7301636B2587}" dt="2022-05-06T23:06:38.546" v="225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  <pc:spChg chg="mod">
          <ac:chgData name="Juan Marcos Fustero" userId="cac871cd91e1ddbe" providerId="LiveId" clId="{A39154FD-959D-45B2-9E48-7301636B2587}" dt="2022-05-06T23:06:47.459" v="272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  <pc:spChg chg="mod">
          <ac:chgData name="Juan Marcos Fustero" userId="cac871cd91e1ddbe" providerId="LiveId" clId="{A39154FD-959D-45B2-9E48-7301636B2587}" dt="2022-05-06T23:06:53.026" v="304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  <pc:spChg chg="mod">
          <ac:chgData name="Juan Marcos Fustero" userId="cac871cd91e1ddbe" providerId="LiveId" clId="{A39154FD-959D-45B2-9E48-7301636B2587}" dt="2022-05-06T23:07:03.634" v="359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  <pc:spChg chg="mod">
          <ac:chgData name="Juan Marcos Fustero" userId="cac871cd91e1ddbe" providerId="LiveId" clId="{A39154FD-959D-45B2-9E48-7301636B2587}" dt="2022-05-06T23:07:09.402" v="383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  <pc:spChg chg="mod">
          <ac:chgData name="Juan Marcos Fustero" userId="cac871cd91e1ddbe" providerId="LiveId" clId="{A39154FD-959D-45B2-9E48-7301636B2587}" dt="2022-05-06T23:07:23.170" v="434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  <pc:spChg chg="mod">
          <ac:chgData name="Juan Marcos Fustero" userId="cac871cd91e1ddbe" providerId="LiveId" clId="{A39154FD-959D-45B2-9E48-7301636B2587}" dt="2022-05-06T23:07:31.330" v="480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  <pc:spChg chg="del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4" creationId="{C6B1A25F-7FBA-5320-2DD6-75C8E443C2D3}"/>
          </ac:spMkLst>
        </pc:spChg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  <pc:spChg chg="mod">
          <ac:chgData name="Juan Marcos Fustero" userId="cac871cd91e1ddbe" providerId="LiveId" clId="{A39154FD-959D-45B2-9E48-7301636B2587}" dt="2022-05-06T23:07:56.546" v="522" actId="20577"/>
          <ac:spMkLst>
            <pc:docMk/>
            <pc:sldMk cId="3386743830" sldId="295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  <pc:spChg chg="mod">
          <ac:chgData name="Juan Marcos Fustero" userId="cac871cd91e1ddbe" providerId="LiveId" clId="{A39154FD-959D-45B2-9E48-7301636B2587}" dt="2022-05-06T23:08:08.994" v="574" actId="20577"/>
          <ac:spMkLst>
            <pc:docMk/>
            <pc:sldMk cId="4176789341" sldId="29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  <pc:spChg chg="mod">
          <ac:chgData name="Juan Marcos Fustero" userId="cac871cd91e1ddbe" providerId="LiveId" clId="{A39154FD-959D-45B2-9E48-7301636B2587}" dt="2022-05-06T23:08:17.322" v="623" actId="20577"/>
          <ac:spMkLst>
            <pc:docMk/>
            <pc:sldMk cId="368776889" sldId="298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  <pc:spChg chg="del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4" creationId="{48F3F5F6-4F25-B866-BD6E-5DD53C33DE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Brotó de mi alma</a:t>
            </a:r>
            <a:br>
              <a:rPr lang="es-ES"/>
            </a:br>
            <a:r>
              <a:rPr lang="es-ES"/>
              <a:t>Una nueva canción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Cuando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1299332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B1A25F-7FBA-5320-2DD6-75C8E443C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81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 mencionar su nombre</a:t>
            </a:r>
            <a:br>
              <a:rPr lang="es-ES"/>
            </a:br>
            <a:r>
              <a:rPr lang="es-ES"/>
              <a:t>Montañas moverá</a:t>
            </a:r>
          </a:p>
        </p:txBody>
      </p:sp>
    </p:spTree>
    <p:extLst>
      <p:ext uri="{BB962C8B-B14F-4D97-AF65-F5344CB8AC3E}">
        <p14:creationId xmlns:p14="http://schemas.microsoft.com/office/powerpoint/2010/main" val="3718227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Y lo que estaba muerto</a:t>
            </a:r>
            <a:br>
              <a:rPr lang="es-ES"/>
            </a:br>
            <a:r>
              <a:rPr lang="es-ES"/>
              <a:t>Lo resucitará</a:t>
            </a:r>
          </a:p>
        </p:txBody>
      </p:sp>
    </p:spTree>
    <p:extLst>
      <p:ext uri="{BB962C8B-B14F-4D97-AF65-F5344CB8AC3E}">
        <p14:creationId xmlns:p14="http://schemas.microsoft.com/office/powerpoint/2010/main" val="3138686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Antes no entendía</a:t>
            </a:r>
            <a:br>
              <a:rPr lang="es-ES"/>
            </a:br>
            <a:r>
              <a:rPr lang="es-ES"/>
              <a:t>Lo que había en mi canción</a:t>
            </a:r>
          </a:p>
        </p:txBody>
      </p:sp>
    </p:spTree>
    <p:extLst>
      <p:ext uri="{BB962C8B-B14F-4D97-AF65-F5344CB8AC3E}">
        <p14:creationId xmlns:p14="http://schemas.microsoft.com/office/powerpoint/2010/main" val="4254402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Pero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1454603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Alábale que él es bueno</a:t>
            </a:r>
            <a:br>
              <a:rPr lang="es-ES"/>
            </a:br>
            <a:r>
              <a:rPr lang="es-ES"/>
              <a:t>Y reina con poder</a:t>
            </a:r>
          </a:p>
        </p:txBody>
      </p:sp>
    </p:spTree>
    <p:extLst>
      <p:ext uri="{BB962C8B-B14F-4D97-AF65-F5344CB8AC3E}">
        <p14:creationId xmlns:p14="http://schemas.microsoft.com/office/powerpoint/2010/main" val="59469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Alábale que toda oscuridad</a:t>
            </a:r>
            <a:br>
              <a:rPr lang="es-ES"/>
            </a:br>
            <a:r>
              <a:rPr lang="es-ES"/>
              <a:t>Tiembla ante él</a:t>
            </a:r>
          </a:p>
        </p:txBody>
      </p:sp>
    </p:spTree>
    <p:extLst>
      <p:ext uri="{BB962C8B-B14F-4D97-AF65-F5344CB8AC3E}">
        <p14:creationId xmlns:p14="http://schemas.microsoft.com/office/powerpoint/2010/main" val="3809144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No es un cuento, es mi historia</a:t>
            </a:r>
            <a:br>
              <a:rPr lang="es-ES"/>
            </a:br>
            <a:r>
              <a:rPr lang="es-ES"/>
              <a:t>Lo que mi Padre me enseñó</a:t>
            </a:r>
          </a:p>
        </p:txBody>
      </p:sp>
    </p:spTree>
    <p:extLst>
      <p:ext uri="{BB962C8B-B14F-4D97-AF65-F5344CB8AC3E}">
        <p14:creationId xmlns:p14="http://schemas.microsoft.com/office/powerpoint/2010/main" val="960148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Cuando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2712207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Y pronto el enemigo</a:t>
            </a:r>
            <a:br>
              <a:rPr lang="es-ES"/>
            </a:br>
            <a:r>
              <a:rPr lang="es-ES"/>
              <a:t>Se confundió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Cuando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877619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Él me sanó, me rescató</a:t>
            </a:r>
            <a:br>
              <a:rPr lang="es-ES"/>
            </a:br>
            <a:r>
              <a:rPr lang="es-ES"/>
              <a:t>Me dio vida nueva</a:t>
            </a:r>
          </a:p>
        </p:txBody>
      </p:sp>
    </p:spTree>
    <p:extLst>
      <p:ext uri="{BB962C8B-B14F-4D97-AF65-F5344CB8AC3E}">
        <p14:creationId xmlns:p14="http://schemas.microsoft.com/office/powerpoint/2010/main" val="17203235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Me coronó, me levantó</a:t>
            </a:r>
            <a:br>
              <a:rPr lang="es-ES"/>
            </a:br>
            <a:r>
              <a:rPr lang="es-ES"/>
              <a:t>Rompió mis cadenas</a:t>
            </a:r>
          </a:p>
        </p:txBody>
      </p:sp>
    </p:spTree>
    <p:extLst>
      <p:ext uri="{BB962C8B-B14F-4D97-AF65-F5344CB8AC3E}">
        <p14:creationId xmlns:p14="http://schemas.microsoft.com/office/powerpoint/2010/main" val="42301505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Nueva canción de adoración</a:t>
            </a:r>
            <a:br>
              <a:rPr lang="es-ES"/>
            </a:br>
            <a:r>
              <a:rPr lang="es-ES"/>
              <a:t>Corre por mis venas</a:t>
            </a:r>
          </a:p>
        </p:txBody>
      </p:sp>
    </p:spTree>
    <p:extLst>
      <p:ext uri="{BB962C8B-B14F-4D97-AF65-F5344CB8AC3E}">
        <p14:creationId xmlns:p14="http://schemas.microsoft.com/office/powerpoint/2010/main" val="1376129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Exáltale y vas a ver</a:t>
            </a:r>
            <a:br>
              <a:rPr lang="es-ES"/>
            </a:br>
            <a:r>
              <a:rPr lang="es-ES"/>
              <a:t>Como rompe tinieblas</a:t>
            </a:r>
          </a:p>
        </p:txBody>
      </p:sp>
    </p:spTree>
    <p:extLst>
      <p:ext uri="{BB962C8B-B14F-4D97-AF65-F5344CB8AC3E}">
        <p14:creationId xmlns:p14="http://schemas.microsoft.com/office/powerpoint/2010/main" val="2853944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Él me sanó, me rescató</a:t>
            </a:r>
            <a:br>
              <a:rPr lang="es-ES"/>
            </a:br>
            <a:r>
              <a:rPr lang="es-ES"/>
              <a:t>Me dio vida nueva</a:t>
            </a:r>
          </a:p>
        </p:txBody>
      </p:sp>
    </p:spTree>
    <p:extLst>
      <p:ext uri="{BB962C8B-B14F-4D97-AF65-F5344CB8AC3E}">
        <p14:creationId xmlns:p14="http://schemas.microsoft.com/office/powerpoint/2010/main" val="9578402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Me coronó, me levantó</a:t>
            </a:r>
            <a:br>
              <a:rPr lang="es-ES"/>
            </a:br>
            <a:r>
              <a:rPr lang="es-ES"/>
              <a:t>Rompió mis cadenas</a:t>
            </a:r>
          </a:p>
        </p:txBody>
      </p:sp>
    </p:spTree>
    <p:extLst>
      <p:ext uri="{BB962C8B-B14F-4D97-AF65-F5344CB8AC3E}">
        <p14:creationId xmlns:p14="http://schemas.microsoft.com/office/powerpoint/2010/main" val="3360199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Nueva canción de adoración</a:t>
            </a:r>
            <a:br>
              <a:rPr lang="es-ES"/>
            </a:br>
            <a:r>
              <a:rPr lang="es-ES"/>
              <a:t>Corre por mis venas</a:t>
            </a:r>
          </a:p>
        </p:txBody>
      </p:sp>
    </p:spTree>
    <p:extLst>
      <p:ext uri="{BB962C8B-B14F-4D97-AF65-F5344CB8AC3E}">
        <p14:creationId xmlns:p14="http://schemas.microsoft.com/office/powerpoint/2010/main" val="4161802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Exáltale y vas a ver</a:t>
            </a:r>
            <a:br>
              <a:rPr lang="es-ES"/>
            </a:br>
            <a:r>
              <a:rPr lang="es-ES"/>
              <a:t>Como rompe tinieblas</a:t>
            </a:r>
          </a:p>
        </p:txBody>
      </p:sp>
    </p:spTree>
    <p:extLst>
      <p:ext uri="{BB962C8B-B14F-4D97-AF65-F5344CB8AC3E}">
        <p14:creationId xmlns:p14="http://schemas.microsoft.com/office/powerpoint/2010/main" val="18631288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Alábale que él es bueno</a:t>
            </a:r>
            <a:br>
              <a:rPr lang="es-ES"/>
            </a:br>
            <a:r>
              <a:rPr lang="es-ES"/>
              <a:t>Y reina con poder</a:t>
            </a:r>
          </a:p>
        </p:txBody>
      </p:sp>
    </p:spTree>
    <p:extLst>
      <p:ext uri="{BB962C8B-B14F-4D97-AF65-F5344CB8AC3E}">
        <p14:creationId xmlns:p14="http://schemas.microsoft.com/office/powerpoint/2010/main" val="1508763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Antes no entendía</a:t>
            </a:r>
            <a:br>
              <a:rPr lang="es-ES"/>
            </a:br>
            <a:r>
              <a:rPr lang="es-ES"/>
              <a:t>Lo que había en mi canción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Alábale que toda oscuridad</a:t>
            </a:r>
            <a:br>
              <a:rPr lang="es-ES"/>
            </a:br>
            <a:r>
              <a:rPr lang="es-ES"/>
              <a:t>Tiembla ante él</a:t>
            </a:r>
          </a:p>
        </p:txBody>
      </p:sp>
    </p:spTree>
    <p:extLst>
      <p:ext uri="{BB962C8B-B14F-4D97-AF65-F5344CB8AC3E}">
        <p14:creationId xmlns:p14="http://schemas.microsoft.com/office/powerpoint/2010/main" val="8523736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No es un cuento, es mi historia</a:t>
            </a:r>
            <a:br>
              <a:rPr lang="es-ES"/>
            </a:br>
            <a:r>
              <a:rPr lang="es-ES"/>
              <a:t>Lo que mi Padre me enseñó</a:t>
            </a:r>
          </a:p>
        </p:txBody>
      </p:sp>
    </p:spTree>
    <p:extLst>
      <p:ext uri="{BB962C8B-B14F-4D97-AF65-F5344CB8AC3E}">
        <p14:creationId xmlns:p14="http://schemas.microsoft.com/office/powerpoint/2010/main" val="38406443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Cuando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4316727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Cuando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33356206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Alábale que él es bueno</a:t>
            </a:r>
            <a:br>
              <a:rPr lang="es-ES"/>
            </a:br>
            <a:r>
              <a:rPr lang="es-ES"/>
              <a:t>Y reina con poder</a:t>
            </a:r>
          </a:p>
        </p:txBody>
      </p:sp>
    </p:spTree>
    <p:extLst>
      <p:ext uri="{BB962C8B-B14F-4D97-AF65-F5344CB8AC3E}">
        <p14:creationId xmlns:p14="http://schemas.microsoft.com/office/powerpoint/2010/main" val="34958535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Alábale que toda oscuridad</a:t>
            </a:r>
            <a:br>
              <a:rPr lang="es-ES"/>
            </a:br>
            <a:r>
              <a:rPr lang="es-ES"/>
              <a:t>Tiembla ante él</a:t>
            </a:r>
          </a:p>
        </p:txBody>
      </p:sp>
    </p:spTree>
    <p:extLst>
      <p:ext uri="{BB962C8B-B14F-4D97-AF65-F5344CB8AC3E}">
        <p14:creationId xmlns:p14="http://schemas.microsoft.com/office/powerpoint/2010/main" val="20569042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No es un cuento, es mi historia</a:t>
            </a:r>
            <a:br>
              <a:rPr lang="es-ES"/>
            </a:br>
            <a:r>
              <a:rPr lang="es-ES"/>
              <a:t>Lo que mi Padre me enseñó</a:t>
            </a:r>
          </a:p>
        </p:txBody>
      </p:sp>
    </p:spTree>
    <p:extLst>
      <p:ext uri="{BB962C8B-B14F-4D97-AF65-F5344CB8AC3E}">
        <p14:creationId xmlns:p14="http://schemas.microsoft.com/office/powerpoint/2010/main" val="37524926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Cuando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1455698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Cuando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17855637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9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Pero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Pero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Alábale que él es bueno</a:t>
            </a:r>
            <a:br>
              <a:rPr lang="es-ES"/>
            </a:br>
            <a:r>
              <a:rPr lang="es-ES"/>
              <a:t>Y reina con poder</a:t>
            </a:r>
          </a:p>
        </p:txBody>
      </p:sp>
    </p:spTree>
    <p:extLst>
      <p:ext uri="{BB962C8B-B14F-4D97-AF65-F5344CB8AC3E}">
        <p14:creationId xmlns:p14="http://schemas.microsoft.com/office/powerpoint/2010/main" val="4150458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Alábale que toda oscuridad</a:t>
            </a:r>
            <a:br>
              <a:rPr lang="es-ES"/>
            </a:br>
            <a:r>
              <a:rPr lang="es-ES"/>
              <a:t>Tiembla ante él</a:t>
            </a:r>
          </a:p>
        </p:txBody>
      </p:sp>
    </p:spTree>
    <p:extLst>
      <p:ext uri="{BB962C8B-B14F-4D97-AF65-F5344CB8AC3E}">
        <p14:creationId xmlns:p14="http://schemas.microsoft.com/office/powerpoint/2010/main" val="245654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No es un cuento, es mi historia</a:t>
            </a:r>
            <a:br>
              <a:rPr lang="es-ES"/>
            </a:br>
            <a:r>
              <a:rPr lang="es-ES"/>
              <a:t>Lo que mi Padre me enseñó</a:t>
            </a:r>
          </a:p>
        </p:txBody>
      </p:sp>
    </p:spTree>
    <p:extLst>
      <p:ext uri="{BB962C8B-B14F-4D97-AF65-F5344CB8AC3E}">
        <p14:creationId xmlns:p14="http://schemas.microsoft.com/office/powerpoint/2010/main" val="2811418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Cuando alabé a Cristo</a:t>
            </a:r>
            <a:br>
              <a:rPr lang="es-ES"/>
            </a:br>
            <a:r>
              <a:rPr lang="es-ES"/>
              <a:t>Allí todo cambió</a:t>
            </a:r>
          </a:p>
        </p:txBody>
      </p:sp>
    </p:spTree>
    <p:extLst>
      <p:ext uri="{BB962C8B-B14F-4D97-AF65-F5344CB8AC3E}">
        <p14:creationId xmlns:p14="http://schemas.microsoft.com/office/powerpoint/2010/main" val="3873372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346</Words>
  <Application>Microsoft Office PowerPoint</Application>
  <PresentationFormat>Widescreen</PresentationFormat>
  <Paragraphs>37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Lemon/Milk</vt:lpstr>
      <vt:lpstr>Arial</vt:lpstr>
      <vt:lpstr>Tema de Office</vt:lpstr>
      <vt:lpstr>Brotó de mi alma Una nueva canción</vt:lpstr>
      <vt:lpstr>Y pronto el enemigo Se confundió</vt:lpstr>
      <vt:lpstr>Antes no entendía Lo que había en mi canción</vt:lpstr>
      <vt:lpstr>Pero alabé a Cristo Allí todo cambió</vt:lpstr>
      <vt:lpstr>Pero alabé a Cristo Allí todo cambió</vt:lpstr>
      <vt:lpstr>Alábale que él es bueno Y reina con poder</vt:lpstr>
      <vt:lpstr>Alábale que toda oscuridad Tiembla ante él</vt:lpstr>
      <vt:lpstr>No es un cuento, es mi historia Lo que mi Padre me enseñó</vt:lpstr>
      <vt:lpstr>Cuando alabé a Cristo Allí todo cambió</vt:lpstr>
      <vt:lpstr>Cuando alabé a Cristo Allí todo cambió</vt:lpstr>
      <vt:lpstr>PowerPoint Presentation</vt:lpstr>
      <vt:lpstr>Al mencionar su nombre Montañas moverá</vt:lpstr>
      <vt:lpstr>Y lo que estaba muerto Lo resucitará</vt:lpstr>
      <vt:lpstr>Antes no entendía Lo que había en mi canción</vt:lpstr>
      <vt:lpstr>Pero alabé a Cristo Allí todo cambió</vt:lpstr>
      <vt:lpstr>Alábale que él es bueno Y reina con poder</vt:lpstr>
      <vt:lpstr>Alábale que toda oscuridad Tiembla ante él</vt:lpstr>
      <vt:lpstr>No es un cuento, es mi historia Lo que mi Padre me enseñó</vt:lpstr>
      <vt:lpstr>Cuando alabé a Cristo Allí todo cambió</vt:lpstr>
      <vt:lpstr>Cuando alabé a Cristo Allí todo cambió</vt:lpstr>
      <vt:lpstr>Él me sanó, me rescató Me dio vida nueva</vt:lpstr>
      <vt:lpstr>Me coronó, me levantó Rompió mis cadenas</vt:lpstr>
      <vt:lpstr>Nueva canción de adoración Corre por mis venas</vt:lpstr>
      <vt:lpstr>Exáltale y vas a ver Como rompe tinieblas</vt:lpstr>
      <vt:lpstr>Él me sanó, me rescató Me dio vida nueva</vt:lpstr>
      <vt:lpstr>Me coronó, me levantó Rompió mis cadenas</vt:lpstr>
      <vt:lpstr>Nueva canción de adoración Corre por mis venas</vt:lpstr>
      <vt:lpstr>Exáltale y vas a ver Como rompe tinieblas</vt:lpstr>
      <vt:lpstr>Alábale que él es bueno Y reina con poder</vt:lpstr>
      <vt:lpstr>Alábale que toda oscuridad Tiembla ante él</vt:lpstr>
      <vt:lpstr>No es un cuento, es mi historia Lo que mi Padre me enseñó</vt:lpstr>
      <vt:lpstr>Cuando alabé a Cristo Allí todo cambió</vt:lpstr>
      <vt:lpstr>Cuando alabé a Cristo Allí todo cambió</vt:lpstr>
      <vt:lpstr>Alábale que él es bueno Y reina con poder</vt:lpstr>
      <vt:lpstr>Alábale que toda oscuridad Tiembla ante él</vt:lpstr>
      <vt:lpstr>No es un cuento, es mi historia Lo que mi Padre me enseñó</vt:lpstr>
      <vt:lpstr>Cuando alabé a Cristo Allí todo cambió</vt:lpstr>
      <vt:lpstr>Cuando alabé a Cristo Allí todo cambió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2022-11-29T21:50:16Z</dcterms:modified>
</cp:coreProperties>
</file>