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90" r:id="rId10"/>
    <p:sldId id="265" r:id="rId11"/>
    <p:sldId id="266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3" r:id="rId25"/>
    <p:sldId id="304" r:id="rId26"/>
    <p:sldId id="305" r:id="rId27"/>
    <p:sldId id="306" r:id="rId28"/>
    <p:sldId id="307" r:id="rId29"/>
    <p:sldId id="308" r:id="rId30"/>
    <p:sldId id="309" r:id="rId31"/>
    <p:sldId id="310" r:id="rId32"/>
    <p:sldId id="311" r:id="rId33"/>
    <p:sldId id="312" r:id="rId34"/>
    <p:sldId id="313" r:id="rId35"/>
  </p:sldIdLst>
  <p:sldSz cx="12192000" cy="6858000"/>
  <p:notesSz cx="6858000" cy="9144000"/>
  <p:embeddedFontLst>
    <p:embeddedFont>
      <p:font typeface="Lemon/Milk" panose="020B0603050302020204" pitchFamily="34" charset="0"/>
      <p:regular r:id="rId36"/>
      <p:bold r:id="rId37"/>
      <p:italic r:id="rId38"/>
      <p:boldItalic r:id="rId39"/>
    </p:embeddedFont>
  </p:embeddedFont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9154FD-959D-45B2-9E48-7301636B2587}" v="5" dt="2022-05-06T23:08:39.1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4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2.fntdata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3.fntdata"/><Relationship Id="rId20" Type="http://schemas.openxmlformats.org/officeDocument/2006/relationships/slide" Target="slides/slide19.xml"/><Relationship Id="rId4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A39154FD-959D-45B2-9E48-7301636B2587}"/>
    <pc:docChg chg="custSel addSld delSld modSld">
      <pc:chgData name="Juan Marcos Fustero" userId="cac871cd91e1ddbe" providerId="LiveId" clId="{A39154FD-959D-45B2-9E48-7301636B2587}" dt="2022-05-06T23:08:42.869" v="630" actId="478"/>
      <pc:docMkLst>
        <pc:docMk/>
      </pc:docMkLst>
      <pc:sldChg chg="modSp mod">
        <pc:chgData name="Juan Marcos Fustero" userId="cac871cd91e1ddbe" providerId="LiveId" clId="{A39154FD-959D-45B2-9E48-7301636B2587}" dt="2022-05-06T23:06:05.425" v="57" actId="20577"/>
        <pc:sldMkLst>
          <pc:docMk/>
          <pc:sldMk cId="959364019" sldId="257"/>
        </pc:sldMkLst>
        <pc:spChg chg="mod">
          <ac:chgData name="Juan Marcos Fustero" userId="cac871cd91e1ddbe" providerId="LiveId" clId="{A39154FD-959D-45B2-9E48-7301636B2587}" dt="2022-05-06T23:06:05.425" v="57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22.362" v="125" actId="20577"/>
        <pc:sldMkLst>
          <pc:docMk/>
          <pc:sldMk cId="293718981" sldId="258"/>
        </pc:sldMkLst>
        <pc:spChg chg="mod">
          <ac:chgData name="Juan Marcos Fustero" userId="cac871cd91e1ddbe" providerId="LiveId" clId="{A39154FD-959D-45B2-9E48-7301636B2587}" dt="2022-05-06T23:06:22.362" v="125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31.754" v="175" actId="20577"/>
        <pc:sldMkLst>
          <pc:docMk/>
          <pc:sldMk cId="2772641458" sldId="259"/>
        </pc:sldMkLst>
        <pc:spChg chg="mod">
          <ac:chgData name="Juan Marcos Fustero" userId="cac871cd91e1ddbe" providerId="LiveId" clId="{A39154FD-959D-45B2-9E48-7301636B2587}" dt="2022-05-06T23:06:31.754" v="175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38.546" v="225" actId="20577"/>
        <pc:sldMkLst>
          <pc:docMk/>
          <pc:sldMk cId="4114390164" sldId="260"/>
        </pc:sldMkLst>
        <pc:spChg chg="mod">
          <ac:chgData name="Juan Marcos Fustero" userId="cac871cd91e1ddbe" providerId="LiveId" clId="{A39154FD-959D-45B2-9E48-7301636B2587}" dt="2022-05-06T23:06:38.546" v="225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47.459" v="272" actId="20577"/>
        <pc:sldMkLst>
          <pc:docMk/>
          <pc:sldMk cId="2045976424" sldId="261"/>
        </pc:sldMkLst>
        <pc:spChg chg="mod">
          <ac:chgData name="Juan Marcos Fustero" userId="cac871cd91e1ddbe" providerId="LiveId" clId="{A39154FD-959D-45B2-9E48-7301636B2587}" dt="2022-05-06T23:06:47.459" v="272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53.026" v="304" actId="20577"/>
        <pc:sldMkLst>
          <pc:docMk/>
          <pc:sldMk cId="4150458418" sldId="262"/>
        </pc:sldMkLst>
        <pc:spChg chg="mod">
          <ac:chgData name="Juan Marcos Fustero" userId="cac871cd91e1ddbe" providerId="LiveId" clId="{A39154FD-959D-45B2-9E48-7301636B2587}" dt="2022-05-06T23:06:53.026" v="304" actId="20577"/>
          <ac:spMkLst>
            <pc:docMk/>
            <pc:sldMk cId="4150458418" sldId="262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03.634" v="359" actId="20577"/>
        <pc:sldMkLst>
          <pc:docMk/>
          <pc:sldMk cId="2456547325" sldId="263"/>
        </pc:sldMkLst>
        <pc:spChg chg="mod">
          <ac:chgData name="Juan Marcos Fustero" userId="cac871cd91e1ddbe" providerId="LiveId" clId="{A39154FD-959D-45B2-9E48-7301636B2587}" dt="2022-05-06T23:07:03.634" v="359" actId="20577"/>
          <ac:spMkLst>
            <pc:docMk/>
            <pc:sldMk cId="2456547325" sldId="263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09.402" v="383" actId="20577"/>
        <pc:sldMkLst>
          <pc:docMk/>
          <pc:sldMk cId="2811418843" sldId="264"/>
        </pc:sldMkLst>
        <pc:spChg chg="mod">
          <ac:chgData name="Juan Marcos Fustero" userId="cac871cd91e1ddbe" providerId="LiveId" clId="{A39154FD-959D-45B2-9E48-7301636B2587}" dt="2022-05-06T23:07:09.402" v="383" actId="20577"/>
          <ac:spMkLst>
            <pc:docMk/>
            <pc:sldMk cId="2811418843" sldId="264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23.170" v="434" actId="20577"/>
        <pc:sldMkLst>
          <pc:docMk/>
          <pc:sldMk cId="1720323524" sldId="265"/>
        </pc:sldMkLst>
        <pc:spChg chg="mod">
          <ac:chgData name="Juan Marcos Fustero" userId="cac871cd91e1ddbe" providerId="LiveId" clId="{A39154FD-959D-45B2-9E48-7301636B2587}" dt="2022-05-06T23:07:23.170" v="434" actId="20577"/>
          <ac:spMkLst>
            <pc:docMk/>
            <pc:sldMk cId="1720323524" sldId="265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31.330" v="480" actId="20577"/>
        <pc:sldMkLst>
          <pc:docMk/>
          <pc:sldMk cId="1376129779" sldId="266"/>
        </pc:sldMkLst>
        <pc:spChg chg="mod">
          <ac:chgData name="Juan Marcos Fustero" userId="cac871cd91e1ddbe" providerId="LiveId" clId="{A39154FD-959D-45B2-9E48-7301636B2587}" dt="2022-05-06T23:07:31.330" v="480" actId="20577"/>
          <ac:spMkLst>
            <pc:docMk/>
            <pc:sldMk cId="1376129779" sldId="266"/>
            <ac:spMk id="2" creationId="{379C6A75-6170-4D05-8AE7-50FCAF857558}"/>
          </ac:spMkLst>
        </pc:spChg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188308069" sldId="26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545474860" sldId="268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730409542" sldId="269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605422724" sldId="270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037876719" sldId="271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473202876" sldId="272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39563249" sldId="273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772169281" sldId="274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721304638" sldId="275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440237655" sldId="27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604350508" sldId="27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152768390" sldId="278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336771483" sldId="279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510108196" sldId="280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005660142" sldId="281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625532042" sldId="282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877118683" sldId="283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093033289" sldId="284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436855605" sldId="285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318964428" sldId="28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413968766" sldId="28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048596394" sldId="288"/>
        </pc:sldMkLst>
      </pc:sldChg>
      <pc:sldChg chg="add del">
        <pc:chgData name="Juan Marcos Fustero" userId="cac871cd91e1ddbe" providerId="LiveId" clId="{A39154FD-959D-45B2-9E48-7301636B2587}" dt="2022-05-06T23:07:34.418" v="482" actId="47"/>
        <pc:sldMkLst>
          <pc:docMk/>
          <pc:sldMk cId="2806079430" sldId="289"/>
        </pc:sldMkLst>
      </pc:sldChg>
      <pc:sldChg chg="addSp delSp modSp add mod">
        <pc:chgData name="Juan Marcos Fustero" userId="cac871cd91e1ddbe" providerId="LiveId" clId="{A39154FD-959D-45B2-9E48-7301636B2587}" dt="2022-05-06T23:07:14.750" v="385" actId="478"/>
        <pc:sldMkLst>
          <pc:docMk/>
          <pc:sldMk cId="1215181238" sldId="290"/>
        </pc:sldMkLst>
        <pc:spChg chg="del">
          <ac:chgData name="Juan Marcos Fustero" userId="cac871cd91e1ddbe" providerId="LiveId" clId="{A39154FD-959D-45B2-9E48-7301636B2587}" dt="2022-05-06T23:07:14.750" v="385" actId="478"/>
          <ac:spMkLst>
            <pc:docMk/>
            <pc:sldMk cId="1215181238" sldId="290"/>
            <ac:spMk id="2" creationId="{379C6A75-6170-4D05-8AE7-50FCAF857558}"/>
          </ac:spMkLst>
        </pc:spChg>
        <pc:spChg chg="add mod">
          <ac:chgData name="Juan Marcos Fustero" userId="cac871cd91e1ddbe" providerId="LiveId" clId="{A39154FD-959D-45B2-9E48-7301636B2587}" dt="2022-05-06T23:07:14.750" v="385" actId="478"/>
          <ac:spMkLst>
            <pc:docMk/>
            <pc:sldMk cId="1215181238" sldId="290"/>
            <ac:spMk id="4" creationId="{C6B1A25F-7FBA-5320-2DD6-75C8E443C2D3}"/>
          </ac:spMkLst>
        </pc:spChg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2853944917" sldId="291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560211604" sldId="292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596170813" sldId="293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1631668482" sldId="294"/>
        </pc:sldMkLst>
      </pc:sldChg>
      <pc:sldChg chg="modSp add mod">
        <pc:chgData name="Juan Marcos Fustero" userId="cac871cd91e1ddbe" providerId="LiveId" clId="{A39154FD-959D-45B2-9E48-7301636B2587}" dt="2022-05-06T23:07:56.546" v="522" actId="20577"/>
        <pc:sldMkLst>
          <pc:docMk/>
          <pc:sldMk cId="3386743830" sldId="295"/>
        </pc:sldMkLst>
        <pc:spChg chg="mod">
          <ac:chgData name="Juan Marcos Fustero" userId="cac871cd91e1ddbe" providerId="LiveId" clId="{A39154FD-959D-45B2-9E48-7301636B2587}" dt="2022-05-06T23:07:56.546" v="522" actId="20577"/>
          <ac:spMkLst>
            <pc:docMk/>
            <pc:sldMk cId="3386743830" sldId="295"/>
            <ac:spMk id="2" creationId="{379C6A75-6170-4D05-8AE7-50FCAF857558}"/>
          </ac:spMkLst>
        </pc:spChg>
      </pc:sldChg>
      <pc:sldChg chg="add">
        <pc:chgData name="Juan Marcos Fustero" userId="cac871cd91e1ddbe" providerId="LiveId" clId="{A39154FD-959D-45B2-9E48-7301636B2587}" dt="2022-05-06T23:07:57.883" v="523" actId="2890"/>
        <pc:sldMkLst>
          <pc:docMk/>
          <pc:sldMk cId="727104358" sldId="296"/>
        </pc:sldMkLst>
      </pc:sldChg>
      <pc:sldChg chg="modSp add mod">
        <pc:chgData name="Juan Marcos Fustero" userId="cac871cd91e1ddbe" providerId="LiveId" clId="{A39154FD-959D-45B2-9E48-7301636B2587}" dt="2022-05-06T23:08:08.994" v="574" actId="20577"/>
        <pc:sldMkLst>
          <pc:docMk/>
          <pc:sldMk cId="4176789341" sldId="297"/>
        </pc:sldMkLst>
        <pc:spChg chg="mod">
          <ac:chgData name="Juan Marcos Fustero" userId="cac871cd91e1ddbe" providerId="LiveId" clId="{A39154FD-959D-45B2-9E48-7301636B2587}" dt="2022-05-06T23:08:08.994" v="574" actId="20577"/>
          <ac:spMkLst>
            <pc:docMk/>
            <pc:sldMk cId="4176789341" sldId="297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8:17.322" v="623" actId="20577"/>
        <pc:sldMkLst>
          <pc:docMk/>
          <pc:sldMk cId="368776889" sldId="298"/>
        </pc:sldMkLst>
        <pc:spChg chg="mod">
          <ac:chgData name="Juan Marcos Fustero" userId="cac871cd91e1ddbe" providerId="LiveId" clId="{A39154FD-959D-45B2-9E48-7301636B2587}" dt="2022-05-06T23:08:17.322" v="623" actId="20577"/>
          <ac:spMkLst>
            <pc:docMk/>
            <pc:sldMk cId="368776889" sldId="298"/>
            <ac:spMk id="2" creationId="{379C6A75-6170-4D05-8AE7-50FCAF857558}"/>
          </ac:spMkLst>
        </pc:spChg>
      </pc:sldChg>
      <pc:sldChg chg="add">
        <pc:chgData name="Juan Marcos Fustero" userId="cac871cd91e1ddbe" providerId="LiveId" clId="{A39154FD-959D-45B2-9E48-7301636B2587}" dt="2022-05-06T23:08:19.056" v="624" actId="2890"/>
        <pc:sldMkLst>
          <pc:docMk/>
          <pc:sldMk cId="2350538942" sldId="299"/>
        </pc:sldMkLst>
      </pc:sldChg>
      <pc:sldChg chg="add replId">
        <pc:chgData name="Juan Marcos Fustero" userId="cac871cd91e1ddbe" providerId="LiveId" clId="{A39154FD-959D-45B2-9E48-7301636B2587}" dt="2022-05-06T23:08:19.056" v="624" actId="2890"/>
        <pc:sldMkLst>
          <pc:docMk/>
          <pc:sldMk cId="3741642946" sldId="300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208976972" sldId="301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1168494487" sldId="302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917503902" sldId="303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090842973" sldId="304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1760517935" sldId="305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3179378779" sldId="306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2361076319" sldId="307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1099410861" sldId="308"/>
        </pc:sldMkLst>
      </pc:sldChg>
      <pc:sldChg chg="add">
        <pc:chgData name="Juan Marcos Fustero" userId="cac871cd91e1ddbe" providerId="LiveId" clId="{A39154FD-959D-45B2-9E48-7301636B2587}" dt="2022-05-06T23:08:38.943" v="627"/>
        <pc:sldMkLst>
          <pc:docMk/>
          <pc:sldMk cId="3422344990" sldId="309"/>
        </pc:sldMkLst>
      </pc:sldChg>
      <pc:sldChg chg="add">
        <pc:chgData name="Juan Marcos Fustero" userId="cac871cd91e1ddbe" providerId="LiveId" clId="{A39154FD-959D-45B2-9E48-7301636B2587}" dt="2022-05-06T23:08:38.943" v="627"/>
        <pc:sldMkLst>
          <pc:docMk/>
          <pc:sldMk cId="436451621" sldId="310"/>
        </pc:sldMkLst>
      </pc:sldChg>
      <pc:sldChg chg="add">
        <pc:chgData name="Juan Marcos Fustero" userId="cac871cd91e1ddbe" providerId="LiveId" clId="{A39154FD-959D-45B2-9E48-7301636B2587}" dt="2022-05-06T23:08:39.144" v="628"/>
        <pc:sldMkLst>
          <pc:docMk/>
          <pc:sldMk cId="1553753498" sldId="311"/>
        </pc:sldMkLst>
      </pc:sldChg>
      <pc:sldChg chg="add">
        <pc:chgData name="Juan Marcos Fustero" userId="cac871cd91e1ddbe" providerId="LiveId" clId="{A39154FD-959D-45B2-9E48-7301636B2587}" dt="2022-05-06T23:08:39.144" v="628"/>
        <pc:sldMkLst>
          <pc:docMk/>
          <pc:sldMk cId="1218703389" sldId="312"/>
        </pc:sldMkLst>
      </pc:sldChg>
      <pc:sldChg chg="addSp delSp modSp add mod">
        <pc:chgData name="Juan Marcos Fustero" userId="cac871cd91e1ddbe" providerId="LiveId" clId="{A39154FD-959D-45B2-9E48-7301636B2587}" dt="2022-05-06T23:08:42.869" v="630" actId="478"/>
        <pc:sldMkLst>
          <pc:docMk/>
          <pc:sldMk cId="2146998270" sldId="313"/>
        </pc:sldMkLst>
        <pc:spChg chg="del">
          <ac:chgData name="Juan Marcos Fustero" userId="cac871cd91e1ddbe" providerId="LiveId" clId="{A39154FD-959D-45B2-9E48-7301636B2587}" dt="2022-05-06T23:08:42.869" v="630" actId="478"/>
          <ac:spMkLst>
            <pc:docMk/>
            <pc:sldMk cId="2146998270" sldId="313"/>
            <ac:spMk id="2" creationId="{379C6A75-6170-4D05-8AE7-50FCAF857558}"/>
          </ac:spMkLst>
        </pc:spChg>
        <pc:spChg chg="add mod">
          <ac:chgData name="Juan Marcos Fustero" userId="cac871cd91e1ddbe" providerId="LiveId" clId="{A39154FD-959D-45B2-9E48-7301636B2587}" dt="2022-05-06T23:08:42.869" v="630" actId="478"/>
          <ac:spMkLst>
            <pc:docMk/>
            <pc:sldMk cId="2146998270" sldId="313"/>
            <ac:spMk id="4" creationId="{48F3F5F6-4F25-B866-BD6E-5DD53C33DED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0EB2D9-F7E6-4975-83CE-7C3A85BF4F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3029" y="251927"/>
            <a:ext cx="11625943" cy="635414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1687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BE8EB7-A0F8-4059-9C54-A653932CF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7862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D629496C-E353-4EB5-A923-9BBC609D8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6842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23011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Recorría un camino</a:t>
            </a:r>
            <a:br>
              <a:rPr lang="es-ES"/>
            </a:br>
            <a:r>
              <a:rPr lang="es-ES"/>
              <a:t>Solo, sin nadie más</a:t>
            </a:r>
          </a:p>
        </p:txBody>
      </p:sp>
    </p:spTree>
    <p:extLst>
      <p:ext uri="{BB962C8B-B14F-4D97-AF65-F5344CB8AC3E}">
        <p14:creationId xmlns:p14="http://schemas.microsoft.com/office/powerpoint/2010/main" val="959364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Creí que ni un solo abrazo</a:t>
            </a:r>
            <a:br>
              <a:rPr lang="es-ES"/>
            </a:br>
            <a:r>
              <a:rPr lang="es-ES"/>
              <a:t>Me podría hacer volver</a:t>
            </a:r>
          </a:p>
        </p:txBody>
      </p:sp>
    </p:spTree>
    <p:extLst>
      <p:ext uri="{BB962C8B-B14F-4D97-AF65-F5344CB8AC3E}">
        <p14:creationId xmlns:p14="http://schemas.microsoft.com/office/powerpoint/2010/main" val="1720323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Pensé que estaba acabado</a:t>
            </a:r>
            <a:br>
              <a:rPr lang="es-ES"/>
            </a:br>
            <a:r>
              <a:rPr lang="es-ES"/>
              <a:t>Tú me hiciste renacer</a:t>
            </a:r>
          </a:p>
        </p:txBody>
      </p:sp>
    </p:spTree>
    <p:extLst>
      <p:ext uri="{BB962C8B-B14F-4D97-AF65-F5344CB8AC3E}">
        <p14:creationId xmlns:p14="http://schemas.microsoft.com/office/powerpoint/2010/main" val="1376129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Escalaré los montes</a:t>
            </a:r>
            <a:br>
              <a:rPr lang="es-ES"/>
            </a:br>
            <a:r>
              <a:rPr lang="es-ES"/>
              <a:t>Y gritaré tu nombre</a:t>
            </a:r>
          </a:p>
        </p:txBody>
      </p:sp>
    </p:spTree>
    <p:extLst>
      <p:ext uri="{BB962C8B-B14F-4D97-AF65-F5344CB8AC3E}">
        <p14:creationId xmlns:p14="http://schemas.microsoft.com/office/powerpoint/2010/main" val="2853944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Siempre me salva tu amor</a:t>
            </a:r>
          </a:p>
        </p:txBody>
      </p:sp>
    </p:spTree>
    <p:extLst>
      <p:ext uri="{BB962C8B-B14F-4D97-AF65-F5344CB8AC3E}">
        <p14:creationId xmlns:p14="http://schemas.microsoft.com/office/powerpoint/2010/main" val="560211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Hay paz en mi camino</a:t>
            </a:r>
            <a:br>
              <a:rPr lang="es-ES"/>
            </a:br>
            <a:r>
              <a:rPr lang="es-ES"/>
              <a:t>Jesús en ti confío</a:t>
            </a:r>
          </a:p>
        </p:txBody>
      </p:sp>
    </p:spTree>
    <p:extLst>
      <p:ext uri="{BB962C8B-B14F-4D97-AF65-F5344CB8AC3E}">
        <p14:creationId xmlns:p14="http://schemas.microsoft.com/office/powerpoint/2010/main" val="5961708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Pues hijo soy de tu amor</a:t>
            </a:r>
          </a:p>
        </p:txBody>
      </p:sp>
    </p:spTree>
    <p:extLst>
      <p:ext uri="{BB962C8B-B14F-4D97-AF65-F5344CB8AC3E}">
        <p14:creationId xmlns:p14="http://schemas.microsoft.com/office/powerpoint/2010/main" val="16316684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Ye Oh</a:t>
            </a:r>
            <a:br>
              <a:rPr lang="es-ES"/>
            </a:br>
            <a:r>
              <a:rPr lang="es-ES"/>
              <a:t>Siempre me salva tu amor</a:t>
            </a:r>
          </a:p>
        </p:txBody>
      </p:sp>
    </p:spTree>
    <p:extLst>
      <p:ext uri="{BB962C8B-B14F-4D97-AF65-F5344CB8AC3E}">
        <p14:creationId xmlns:p14="http://schemas.microsoft.com/office/powerpoint/2010/main" val="33867438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Ye Oh</a:t>
            </a:r>
            <a:br>
              <a:rPr lang="es-ES"/>
            </a:br>
            <a:r>
              <a:rPr lang="es-ES"/>
              <a:t>Siempre me salva tu amor</a:t>
            </a:r>
          </a:p>
        </p:txBody>
      </p:sp>
    </p:spTree>
    <p:extLst>
      <p:ext uri="{BB962C8B-B14F-4D97-AF65-F5344CB8AC3E}">
        <p14:creationId xmlns:p14="http://schemas.microsoft.com/office/powerpoint/2010/main" val="727104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Nadie podrá cambiarte, Padre</a:t>
            </a:r>
            <a:br>
              <a:rPr lang="es-ES"/>
            </a:br>
            <a:r>
              <a:rPr lang="es-ES"/>
              <a:t>No cambiará tu amor</a:t>
            </a:r>
          </a:p>
        </p:txBody>
      </p:sp>
    </p:spTree>
    <p:extLst>
      <p:ext uri="{BB962C8B-B14F-4D97-AF65-F5344CB8AC3E}">
        <p14:creationId xmlns:p14="http://schemas.microsoft.com/office/powerpoint/2010/main" val="41767893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Pertenezco a ti, solo a ti</a:t>
            </a:r>
            <a:br>
              <a:rPr lang="es-ES"/>
            </a:br>
            <a:r>
              <a:rPr lang="es-ES"/>
              <a:t>Junto a ti estaré</a:t>
            </a:r>
          </a:p>
        </p:txBody>
      </p:sp>
    </p:spTree>
    <p:extLst>
      <p:ext uri="{BB962C8B-B14F-4D97-AF65-F5344CB8AC3E}">
        <p14:creationId xmlns:p14="http://schemas.microsoft.com/office/powerpoint/2010/main" val="368776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Perseguía una vida</a:t>
            </a:r>
            <a:br>
              <a:rPr lang="es-ES"/>
            </a:br>
            <a:r>
              <a:rPr lang="es-ES"/>
              <a:t>Buscaba felicidad</a:t>
            </a:r>
          </a:p>
        </p:txBody>
      </p:sp>
    </p:spTree>
    <p:extLst>
      <p:ext uri="{BB962C8B-B14F-4D97-AF65-F5344CB8AC3E}">
        <p14:creationId xmlns:p14="http://schemas.microsoft.com/office/powerpoint/2010/main" val="2937189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Nadie podrá cambiarte, Padre</a:t>
            </a:r>
            <a:br>
              <a:rPr lang="es-ES"/>
            </a:br>
            <a:r>
              <a:rPr lang="es-ES"/>
              <a:t>No cambiará tu amor</a:t>
            </a:r>
          </a:p>
        </p:txBody>
      </p:sp>
    </p:spTree>
    <p:extLst>
      <p:ext uri="{BB962C8B-B14F-4D97-AF65-F5344CB8AC3E}">
        <p14:creationId xmlns:p14="http://schemas.microsoft.com/office/powerpoint/2010/main" val="23505389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Pertenezco a ti, solo a ti</a:t>
            </a:r>
            <a:br>
              <a:rPr lang="es-ES"/>
            </a:br>
            <a:r>
              <a:rPr lang="es-ES"/>
              <a:t>Junto a ti estaré</a:t>
            </a:r>
          </a:p>
        </p:txBody>
      </p:sp>
    </p:spTree>
    <p:extLst>
      <p:ext uri="{BB962C8B-B14F-4D97-AF65-F5344CB8AC3E}">
        <p14:creationId xmlns:p14="http://schemas.microsoft.com/office/powerpoint/2010/main" val="37416429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Escalaré los montes</a:t>
            </a:r>
            <a:br>
              <a:rPr lang="es-ES"/>
            </a:br>
            <a:r>
              <a:rPr lang="es-ES"/>
              <a:t>Y gritaré tu nombre</a:t>
            </a:r>
          </a:p>
        </p:txBody>
      </p:sp>
    </p:spTree>
    <p:extLst>
      <p:ext uri="{BB962C8B-B14F-4D97-AF65-F5344CB8AC3E}">
        <p14:creationId xmlns:p14="http://schemas.microsoft.com/office/powerpoint/2010/main" val="22089769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Siempre me salva tu amor</a:t>
            </a:r>
          </a:p>
        </p:txBody>
      </p:sp>
    </p:spTree>
    <p:extLst>
      <p:ext uri="{BB962C8B-B14F-4D97-AF65-F5344CB8AC3E}">
        <p14:creationId xmlns:p14="http://schemas.microsoft.com/office/powerpoint/2010/main" val="11684944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Hay paz en mi camino</a:t>
            </a:r>
            <a:br>
              <a:rPr lang="es-ES"/>
            </a:br>
            <a:r>
              <a:rPr lang="es-ES"/>
              <a:t>Jesús en ti confío</a:t>
            </a:r>
          </a:p>
        </p:txBody>
      </p:sp>
    </p:spTree>
    <p:extLst>
      <p:ext uri="{BB962C8B-B14F-4D97-AF65-F5344CB8AC3E}">
        <p14:creationId xmlns:p14="http://schemas.microsoft.com/office/powerpoint/2010/main" val="29175039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Pues hijo soy de tu amor</a:t>
            </a:r>
          </a:p>
        </p:txBody>
      </p:sp>
    </p:spTree>
    <p:extLst>
      <p:ext uri="{BB962C8B-B14F-4D97-AF65-F5344CB8AC3E}">
        <p14:creationId xmlns:p14="http://schemas.microsoft.com/office/powerpoint/2010/main" val="20908429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Escalaré los montes</a:t>
            </a:r>
            <a:br>
              <a:rPr lang="es-ES"/>
            </a:br>
            <a:r>
              <a:rPr lang="es-ES"/>
              <a:t>Y gritaré tu nombre</a:t>
            </a:r>
          </a:p>
        </p:txBody>
      </p:sp>
    </p:spTree>
    <p:extLst>
      <p:ext uri="{BB962C8B-B14F-4D97-AF65-F5344CB8AC3E}">
        <p14:creationId xmlns:p14="http://schemas.microsoft.com/office/powerpoint/2010/main" val="17605179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Siempre me salva tu amor</a:t>
            </a:r>
          </a:p>
        </p:txBody>
      </p:sp>
    </p:spTree>
    <p:extLst>
      <p:ext uri="{BB962C8B-B14F-4D97-AF65-F5344CB8AC3E}">
        <p14:creationId xmlns:p14="http://schemas.microsoft.com/office/powerpoint/2010/main" val="31793787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Hay paz en mi camino</a:t>
            </a:r>
            <a:br>
              <a:rPr lang="es-ES"/>
            </a:br>
            <a:r>
              <a:rPr lang="es-ES"/>
              <a:t>Jesús en ti confío</a:t>
            </a:r>
          </a:p>
        </p:txBody>
      </p:sp>
    </p:spTree>
    <p:extLst>
      <p:ext uri="{BB962C8B-B14F-4D97-AF65-F5344CB8AC3E}">
        <p14:creationId xmlns:p14="http://schemas.microsoft.com/office/powerpoint/2010/main" val="23610763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Pues hijo soy de tu amor</a:t>
            </a:r>
          </a:p>
        </p:txBody>
      </p:sp>
    </p:spTree>
    <p:extLst>
      <p:ext uri="{BB962C8B-B14F-4D97-AF65-F5344CB8AC3E}">
        <p14:creationId xmlns:p14="http://schemas.microsoft.com/office/powerpoint/2010/main" val="1099410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Me creí las mentiras</a:t>
            </a:r>
            <a:br>
              <a:rPr lang="es-ES"/>
            </a:br>
            <a:r>
              <a:rPr lang="es-ES"/>
              <a:t>Lloré hasta el amanecer</a:t>
            </a:r>
          </a:p>
        </p:txBody>
      </p:sp>
    </p:spTree>
    <p:extLst>
      <p:ext uri="{BB962C8B-B14F-4D97-AF65-F5344CB8AC3E}">
        <p14:creationId xmlns:p14="http://schemas.microsoft.com/office/powerpoint/2010/main" val="27726414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Ye Oh</a:t>
            </a:r>
            <a:br>
              <a:rPr lang="es-ES"/>
            </a:br>
            <a:r>
              <a:rPr lang="es-ES"/>
              <a:t>Siempre me salva tu amor</a:t>
            </a:r>
          </a:p>
        </p:txBody>
      </p:sp>
    </p:spTree>
    <p:extLst>
      <p:ext uri="{BB962C8B-B14F-4D97-AF65-F5344CB8AC3E}">
        <p14:creationId xmlns:p14="http://schemas.microsoft.com/office/powerpoint/2010/main" val="34223449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Ye Oh</a:t>
            </a:r>
            <a:br>
              <a:rPr lang="es-ES"/>
            </a:br>
            <a:r>
              <a:rPr lang="es-ES"/>
              <a:t>Siempre me salva tu amor</a:t>
            </a:r>
          </a:p>
        </p:txBody>
      </p:sp>
    </p:spTree>
    <p:extLst>
      <p:ext uri="{BB962C8B-B14F-4D97-AF65-F5344CB8AC3E}">
        <p14:creationId xmlns:p14="http://schemas.microsoft.com/office/powerpoint/2010/main" val="4364516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Ye Oh</a:t>
            </a:r>
            <a:br>
              <a:rPr lang="es-ES"/>
            </a:br>
            <a:r>
              <a:rPr lang="es-ES"/>
              <a:t>Siempre me salva tu amor</a:t>
            </a:r>
          </a:p>
        </p:txBody>
      </p:sp>
    </p:spTree>
    <p:extLst>
      <p:ext uri="{BB962C8B-B14F-4D97-AF65-F5344CB8AC3E}">
        <p14:creationId xmlns:p14="http://schemas.microsoft.com/office/powerpoint/2010/main" val="15537534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Ye Oh</a:t>
            </a:r>
            <a:br>
              <a:rPr lang="es-ES"/>
            </a:br>
            <a:r>
              <a:rPr lang="es-ES"/>
              <a:t>Siempre me salva tu amor</a:t>
            </a:r>
          </a:p>
        </p:txBody>
      </p:sp>
    </p:spTree>
    <p:extLst>
      <p:ext uri="{BB962C8B-B14F-4D97-AF65-F5344CB8AC3E}">
        <p14:creationId xmlns:p14="http://schemas.microsoft.com/office/powerpoint/2010/main" val="12187033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F3F5F6-4F25-B866-BD6E-5DD53C33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998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Y entonces vi en el cielo</a:t>
            </a:r>
            <a:br>
              <a:rPr lang="es-ES"/>
            </a:br>
            <a:r>
              <a:rPr lang="es-ES"/>
              <a:t>La luz que cambió mi ser</a:t>
            </a:r>
          </a:p>
        </p:txBody>
      </p:sp>
    </p:spTree>
    <p:extLst>
      <p:ext uri="{BB962C8B-B14F-4D97-AF65-F5344CB8AC3E}">
        <p14:creationId xmlns:p14="http://schemas.microsoft.com/office/powerpoint/2010/main" val="4114390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Escalaré los montes</a:t>
            </a:r>
            <a:br>
              <a:rPr lang="es-ES"/>
            </a:br>
            <a:r>
              <a:rPr lang="es-ES"/>
              <a:t>Y gritaré tu nombre</a:t>
            </a:r>
          </a:p>
        </p:txBody>
      </p:sp>
    </p:spTree>
    <p:extLst>
      <p:ext uri="{BB962C8B-B14F-4D97-AF65-F5344CB8AC3E}">
        <p14:creationId xmlns:p14="http://schemas.microsoft.com/office/powerpoint/2010/main" val="2045976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Siempre me salva tu amor</a:t>
            </a:r>
          </a:p>
        </p:txBody>
      </p:sp>
    </p:spTree>
    <p:extLst>
      <p:ext uri="{BB962C8B-B14F-4D97-AF65-F5344CB8AC3E}">
        <p14:creationId xmlns:p14="http://schemas.microsoft.com/office/powerpoint/2010/main" val="4150458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Hay paz en mi camino</a:t>
            </a:r>
            <a:br>
              <a:rPr lang="es-ES"/>
            </a:br>
            <a:r>
              <a:rPr lang="es-ES"/>
              <a:t>Jesús en ti confío</a:t>
            </a:r>
          </a:p>
        </p:txBody>
      </p:sp>
    </p:spTree>
    <p:extLst>
      <p:ext uri="{BB962C8B-B14F-4D97-AF65-F5344CB8AC3E}">
        <p14:creationId xmlns:p14="http://schemas.microsoft.com/office/powerpoint/2010/main" val="2456547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Pues hijo soy de tu amor</a:t>
            </a:r>
          </a:p>
        </p:txBody>
      </p:sp>
    </p:spTree>
    <p:extLst>
      <p:ext uri="{BB962C8B-B14F-4D97-AF65-F5344CB8AC3E}">
        <p14:creationId xmlns:p14="http://schemas.microsoft.com/office/powerpoint/2010/main" val="2811418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6B1A25F-7FBA-5320-2DD6-75C8E443C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1812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 himnos CERO.potx" id="{92456CCF-7EF0-4767-8048-6A2FB533D293}" vid="{E093F98C-6AB4-42F7-8266-3C9C66019D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2</TotalTime>
  <Words>265</Words>
  <Application>Microsoft Office PowerPoint</Application>
  <PresentationFormat>Widescreen</PresentationFormat>
  <Paragraphs>32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7" baseType="lpstr">
      <vt:lpstr>Lemon/Milk</vt:lpstr>
      <vt:lpstr>Arial</vt:lpstr>
      <vt:lpstr>Tema de Office</vt:lpstr>
      <vt:lpstr>Recorría un camino Solo, sin nadie más</vt:lpstr>
      <vt:lpstr>Perseguía una vida Buscaba felicidad</vt:lpstr>
      <vt:lpstr>Me creí las mentiras Lloré hasta el amanecer</vt:lpstr>
      <vt:lpstr>Y entonces vi en el cielo La luz que cambió mi ser</vt:lpstr>
      <vt:lpstr>Escalaré los montes Y gritaré tu nombre</vt:lpstr>
      <vt:lpstr>Siempre me salva tu amor</vt:lpstr>
      <vt:lpstr>Hay paz en mi camino Jesús en ti confío</vt:lpstr>
      <vt:lpstr>Pues hijo soy de tu amor</vt:lpstr>
      <vt:lpstr>PowerPoint Presentation</vt:lpstr>
      <vt:lpstr>Creí que ni un solo abrazo Me podría hacer volver</vt:lpstr>
      <vt:lpstr>Pensé que estaba acabado Tú me hiciste renacer</vt:lpstr>
      <vt:lpstr>Escalaré los montes Y gritaré tu nombre</vt:lpstr>
      <vt:lpstr>Siempre me salva tu amor</vt:lpstr>
      <vt:lpstr>Hay paz en mi camino Jesús en ti confío</vt:lpstr>
      <vt:lpstr>Pues hijo soy de tu amor</vt:lpstr>
      <vt:lpstr>Ye Oh Siempre me salva tu amor</vt:lpstr>
      <vt:lpstr>Ye Oh Siempre me salva tu amor</vt:lpstr>
      <vt:lpstr>Nadie podrá cambiarte, Padre No cambiará tu amor</vt:lpstr>
      <vt:lpstr>Pertenezco a ti, solo a ti Junto a ti estaré</vt:lpstr>
      <vt:lpstr>Nadie podrá cambiarte, Padre No cambiará tu amor</vt:lpstr>
      <vt:lpstr>Pertenezco a ti, solo a ti Junto a ti estaré</vt:lpstr>
      <vt:lpstr>Escalaré los montes Y gritaré tu nombre</vt:lpstr>
      <vt:lpstr>Siempre me salva tu amor</vt:lpstr>
      <vt:lpstr>Hay paz en mi camino Jesús en ti confío</vt:lpstr>
      <vt:lpstr>Pues hijo soy de tu amor</vt:lpstr>
      <vt:lpstr>Escalaré los montes Y gritaré tu nombre</vt:lpstr>
      <vt:lpstr>Siempre me salva tu amor</vt:lpstr>
      <vt:lpstr>Hay paz en mi camino Jesús en ti confío</vt:lpstr>
      <vt:lpstr>Pues hijo soy de tu amor</vt:lpstr>
      <vt:lpstr>Ye Oh Siempre me salva tu amor</vt:lpstr>
      <vt:lpstr>Ye Oh Siempre me salva tu amor</vt:lpstr>
      <vt:lpstr>Ye Oh Siempre me salva tu amor</vt:lpstr>
      <vt:lpstr>Ye Oh Siempre me salva tu amor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Juan Marcos Fustero</cp:lastModifiedBy>
  <cp:revision>1</cp:revision>
  <dcterms:created xsi:type="dcterms:W3CDTF">2022-05-06T23:05:44Z</dcterms:created>
  <dcterms:modified xsi:type="dcterms:W3CDTF">2022-05-06T23:08:43Z</dcterms:modified>
</cp:coreProperties>
</file>