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30" r:id="rId25"/>
    <p:sldId id="328" r:id="rId26"/>
    <p:sldId id="329" r:id="rId27"/>
    <p:sldId id="331" r:id="rId28"/>
    <p:sldId id="332" r:id="rId29"/>
    <p:sldId id="333" r:id="rId30"/>
    <p:sldId id="334" r:id="rId31"/>
    <p:sldId id="335" r:id="rId32"/>
    <p:sldId id="336" r:id="rId33"/>
    <p:sldId id="338" r:id="rId34"/>
    <p:sldId id="339" r:id="rId35"/>
    <p:sldId id="341" r:id="rId36"/>
    <p:sldId id="342" r:id="rId37"/>
    <p:sldId id="343" r:id="rId38"/>
    <p:sldId id="340" r:id="rId39"/>
    <p:sldId id="344" r:id="rId40"/>
    <p:sldId id="313" r:id="rId41"/>
  </p:sldIdLst>
  <p:sldSz cx="12192000" cy="6858000"/>
  <p:notesSz cx="6858000" cy="9144000"/>
  <p:embeddedFontLst>
    <p:embeddedFont>
      <p:font typeface="Lemon/Milk" panose="020B0603050302020204" pitchFamily="34" charset="0"/>
      <p:regular r:id="rId42"/>
      <p:bold r:id="rId43"/>
      <p:italic r:id="rId44"/>
      <p:boldItalic r:id="rId45"/>
    </p:embeddedFont>
  </p:embeddedFont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5E7ACA-9A83-4CF3-B990-39C5202306C8}" v="7" dt="2023-12-04T16:38:31.0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8E5E7ACA-9A83-4CF3-B990-39C5202306C8}"/>
    <pc:docChg chg="undo redo custSel addSld delSld modSld">
      <pc:chgData name="Juan Marcos Fustero" userId="cac871cd91e1ddbe" providerId="LiveId" clId="{8E5E7ACA-9A83-4CF3-B990-39C5202306C8}" dt="2023-12-04T16:38:35.446" v="160" actId="20577"/>
      <pc:docMkLst>
        <pc:docMk/>
      </pc:docMkLst>
      <pc:sldChg chg="modSp mod">
        <pc:chgData name="Juan Marcos Fustero" userId="cac871cd91e1ddbe" providerId="LiveId" clId="{8E5E7ACA-9A83-4CF3-B990-39C5202306C8}" dt="2023-12-04T16:26:17.712" v="8" actId="20577"/>
        <pc:sldMkLst>
          <pc:docMk/>
          <pc:sldMk cId="959364019" sldId="257"/>
        </pc:sldMkLst>
        <pc:spChg chg="mod">
          <ac:chgData name="Juan Marcos Fustero" userId="cac871cd91e1ddbe" providerId="LiveId" clId="{8E5E7ACA-9A83-4CF3-B990-39C5202306C8}" dt="2023-12-04T16:26:17.712" v="8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29.815" v="17" actId="20577"/>
        <pc:sldMkLst>
          <pc:docMk/>
          <pc:sldMk cId="293718981" sldId="258"/>
        </pc:sldMkLst>
        <pc:spChg chg="mod">
          <ac:chgData name="Juan Marcos Fustero" userId="cac871cd91e1ddbe" providerId="LiveId" clId="{8E5E7ACA-9A83-4CF3-B990-39C5202306C8}" dt="2023-12-04T16:26:29.815" v="17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0.862" v="25" actId="20577"/>
        <pc:sldMkLst>
          <pc:docMk/>
          <pc:sldMk cId="2772641458" sldId="259"/>
        </pc:sldMkLst>
        <pc:spChg chg="mod">
          <ac:chgData name="Juan Marcos Fustero" userId="cac871cd91e1ddbe" providerId="LiveId" clId="{8E5E7ACA-9A83-4CF3-B990-39C5202306C8}" dt="2023-12-04T16:26:40.862" v="2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47.500" v="33" actId="20577"/>
        <pc:sldMkLst>
          <pc:docMk/>
          <pc:sldMk cId="4114390164" sldId="260"/>
        </pc:sldMkLst>
        <pc:spChg chg="mod">
          <ac:chgData name="Juan Marcos Fustero" userId="cac871cd91e1ddbe" providerId="LiveId" clId="{8E5E7ACA-9A83-4CF3-B990-39C5202306C8}" dt="2023-12-04T16:26:47.500" v="33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6:55.833" v="41" actId="20577"/>
        <pc:sldMkLst>
          <pc:docMk/>
          <pc:sldMk cId="2045976424" sldId="261"/>
        </pc:sldMkLst>
        <pc:spChg chg="mod">
          <ac:chgData name="Juan Marcos Fustero" userId="cac871cd91e1ddbe" providerId="LiveId" clId="{8E5E7ACA-9A83-4CF3-B990-39C5202306C8}" dt="2023-12-04T16:26:55.833" v="41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04.623" v="49" actId="20577"/>
        <pc:sldMkLst>
          <pc:docMk/>
          <pc:sldMk cId="4150458418" sldId="262"/>
        </pc:sldMkLst>
        <pc:spChg chg="mod">
          <ac:chgData name="Juan Marcos Fustero" userId="cac871cd91e1ddbe" providerId="LiveId" clId="{8E5E7ACA-9A83-4CF3-B990-39C5202306C8}" dt="2023-12-04T16:27:04.623" v="49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13.554" v="57" actId="20577"/>
        <pc:sldMkLst>
          <pc:docMk/>
          <pc:sldMk cId="2456547325" sldId="263"/>
        </pc:sldMkLst>
        <pc:spChg chg="mod">
          <ac:chgData name="Juan Marcos Fustero" userId="cac871cd91e1ddbe" providerId="LiveId" clId="{8E5E7ACA-9A83-4CF3-B990-39C5202306C8}" dt="2023-12-04T16:27:13.554" v="57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23.232" v="71" actId="20577"/>
        <pc:sldMkLst>
          <pc:docMk/>
          <pc:sldMk cId="2811418843" sldId="264"/>
        </pc:sldMkLst>
        <pc:spChg chg="mod">
          <ac:chgData name="Juan Marcos Fustero" userId="cac871cd91e1ddbe" providerId="LiveId" clId="{8E5E7ACA-9A83-4CF3-B990-39C5202306C8}" dt="2023-12-04T16:27:23.232" v="71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34.596" v="79" actId="20577"/>
        <pc:sldMkLst>
          <pc:docMk/>
          <pc:sldMk cId="1720323524" sldId="265"/>
        </pc:sldMkLst>
        <pc:spChg chg="mod">
          <ac:chgData name="Juan Marcos Fustero" userId="cac871cd91e1ddbe" providerId="LiveId" clId="{8E5E7ACA-9A83-4CF3-B990-39C5202306C8}" dt="2023-12-04T16:27:34.596" v="79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mod">
        <pc:chgData name="Juan Marcos Fustero" userId="cac871cd91e1ddbe" providerId="LiveId" clId="{8E5E7ACA-9A83-4CF3-B990-39C5202306C8}" dt="2023-12-04T16:27:44.044" v="86" actId="20577"/>
        <pc:sldMkLst>
          <pc:docMk/>
          <pc:sldMk cId="1376129779" sldId="266"/>
        </pc:sldMkLst>
        <pc:spChg chg="mod">
          <ac:chgData name="Juan Marcos Fustero" userId="cac871cd91e1ddbe" providerId="LiveId" clId="{8E5E7ACA-9A83-4CF3-B990-39C5202306C8}" dt="2023-12-04T16:27:44.044" v="86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del">
        <pc:chgData name="Juan Marcos Fustero" userId="cac871cd91e1ddbe" providerId="LiveId" clId="{8E5E7ACA-9A83-4CF3-B990-39C5202306C8}" dt="2023-12-04T16:27:26.012" v="72" actId="47"/>
        <pc:sldMkLst>
          <pc:docMk/>
          <pc:sldMk cId="1215181238" sldId="29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853944917" sldId="29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60211604" sldId="29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596170813" sldId="29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631668482" sldId="29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386743830" sldId="29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727104358" sldId="29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176789341" sldId="29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68776889" sldId="29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50538942" sldId="29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741642946" sldId="30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208976972" sldId="30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168494487" sldId="302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917503902" sldId="303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090842973" sldId="304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760517935" sldId="305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179378779" sldId="306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2361076319" sldId="307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099410861" sldId="308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3422344990" sldId="309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436451621" sldId="310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553753498" sldId="311"/>
        </pc:sldMkLst>
      </pc:sldChg>
      <pc:sldChg chg="del">
        <pc:chgData name="Juan Marcos Fustero" userId="cac871cd91e1ddbe" providerId="LiveId" clId="{8E5E7ACA-9A83-4CF3-B990-39C5202306C8}" dt="2023-12-04T16:27:48.932" v="87" actId="47"/>
        <pc:sldMkLst>
          <pc:docMk/>
          <pc:sldMk cId="1218703389" sldId="312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2185321722" sldId="314"/>
        </pc:sldMkLst>
      </pc:sldChg>
      <pc:sldChg chg="add">
        <pc:chgData name="Juan Marcos Fustero" userId="cac871cd91e1ddbe" providerId="LiveId" clId="{8E5E7ACA-9A83-4CF3-B990-39C5202306C8}" dt="2023-12-04T16:27:57.874" v="88"/>
        <pc:sldMkLst>
          <pc:docMk/>
          <pc:sldMk cId="3788661778" sldId="315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497916078" sldId="316"/>
        </pc:sldMkLst>
      </pc:sldChg>
      <pc:sldChg chg="add">
        <pc:chgData name="Juan Marcos Fustero" userId="cac871cd91e1ddbe" providerId="LiveId" clId="{8E5E7ACA-9A83-4CF3-B990-39C5202306C8}" dt="2023-12-04T16:27:58.827" v="89"/>
        <pc:sldMkLst>
          <pc:docMk/>
          <pc:sldMk cId="385969645" sldId="317"/>
        </pc:sldMkLst>
      </pc:sldChg>
      <pc:sldChg chg="modSp add mod">
        <pc:chgData name="Juan Marcos Fustero" userId="cac871cd91e1ddbe" providerId="LiveId" clId="{8E5E7ACA-9A83-4CF3-B990-39C5202306C8}" dt="2023-12-04T16:28:14.080" v="104" actId="20577"/>
        <pc:sldMkLst>
          <pc:docMk/>
          <pc:sldMk cId="476026285" sldId="318"/>
        </pc:sldMkLst>
        <pc:spChg chg="mod">
          <ac:chgData name="Juan Marcos Fustero" userId="cac871cd91e1ddbe" providerId="LiveId" clId="{8E5E7ACA-9A83-4CF3-B990-39C5202306C8}" dt="2023-12-04T16:28:14.080" v="104" actId="20577"/>
          <ac:spMkLst>
            <pc:docMk/>
            <pc:sldMk cId="476026285" sldId="31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28:17.142" v="108" actId="20577"/>
        <pc:sldMkLst>
          <pc:docMk/>
          <pc:sldMk cId="233304717" sldId="319"/>
        </pc:sldMkLst>
        <pc:spChg chg="mod">
          <ac:chgData name="Juan Marcos Fustero" userId="cac871cd91e1ddbe" providerId="LiveId" clId="{8E5E7ACA-9A83-4CF3-B990-39C5202306C8}" dt="2023-12-04T16:28:17.142" v="108" actId="20577"/>
          <ac:spMkLst>
            <pc:docMk/>
            <pc:sldMk cId="233304717" sldId="31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0.033" v="120" actId="20577"/>
        <pc:sldMkLst>
          <pc:docMk/>
          <pc:sldMk cId="1154905340" sldId="320"/>
        </pc:sldMkLst>
        <pc:spChg chg="mod">
          <ac:chgData name="Juan Marcos Fustero" userId="cac871cd91e1ddbe" providerId="LiveId" clId="{8E5E7ACA-9A83-4CF3-B990-39C5202306C8}" dt="2023-12-04T16:30:00.033" v="120" actId="20577"/>
          <ac:spMkLst>
            <pc:docMk/>
            <pc:sldMk cId="1154905340" sldId="32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0:05.860" v="125" actId="20577"/>
        <pc:sldMkLst>
          <pc:docMk/>
          <pc:sldMk cId="2953464790" sldId="321"/>
        </pc:sldMkLst>
        <pc:spChg chg="mod">
          <ac:chgData name="Juan Marcos Fustero" userId="cac871cd91e1ddbe" providerId="LiveId" clId="{8E5E7ACA-9A83-4CF3-B990-39C5202306C8}" dt="2023-12-04T16:30:05.860" v="125" actId="20577"/>
          <ac:spMkLst>
            <pc:docMk/>
            <pc:sldMk cId="2953464790" sldId="321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443955735" sldId="322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1900651319" sldId="323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3310625274" sldId="324"/>
        </pc:sldMkLst>
      </pc:sldChg>
      <pc:sldChg chg="add">
        <pc:chgData name="Juan Marcos Fustero" userId="cac871cd91e1ddbe" providerId="LiveId" clId="{8E5E7ACA-9A83-4CF3-B990-39C5202306C8}" dt="2023-12-04T16:36:32.329" v="126"/>
        <pc:sldMkLst>
          <pc:docMk/>
          <pc:sldMk cId="2235937586" sldId="325"/>
        </pc:sldMkLst>
      </pc:sldChg>
      <pc:sldChg chg="modSp add mod">
        <pc:chgData name="Juan Marcos Fustero" userId="cac871cd91e1ddbe" providerId="LiveId" clId="{8E5E7ACA-9A83-4CF3-B990-39C5202306C8}" dt="2023-12-04T16:37:14.567" v="143" actId="20577"/>
        <pc:sldMkLst>
          <pc:docMk/>
          <pc:sldMk cId="3472199140" sldId="326"/>
        </pc:sldMkLst>
        <pc:spChg chg="mod">
          <ac:chgData name="Juan Marcos Fustero" userId="cac871cd91e1ddbe" providerId="LiveId" clId="{8E5E7ACA-9A83-4CF3-B990-39C5202306C8}" dt="2023-12-04T16:37:14.567" v="143" actId="20577"/>
          <ac:spMkLst>
            <pc:docMk/>
            <pc:sldMk cId="3472199140" sldId="32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8E5E7ACA-9A83-4CF3-B990-39C5202306C8}" dt="2023-12-04T16:38:13.855" v="152" actId="47"/>
        <pc:sldMkLst>
          <pc:docMk/>
          <pc:sldMk cId="938170551" sldId="327"/>
        </pc:sldMkLst>
      </pc:sldChg>
      <pc:sldChg chg="modSp add mod">
        <pc:chgData name="Juan Marcos Fustero" userId="cac871cd91e1ddbe" providerId="LiveId" clId="{8E5E7ACA-9A83-4CF3-B990-39C5202306C8}" dt="2023-12-04T16:37:25.594" v="147"/>
        <pc:sldMkLst>
          <pc:docMk/>
          <pc:sldMk cId="1065401692" sldId="328"/>
        </pc:sldMkLst>
        <pc:spChg chg="mod">
          <ac:chgData name="Juan Marcos Fustero" userId="cac871cd91e1ddbe" providerId="LiveId" clId="{8E5E7ACA-9A83-4CF3-B990-39C5202306C8}" dt="2023-12-04T16:37:25.594" v="147"/>
          <ac:spMkLst>
            <pc:docMk/>
            <pc:sldMk cId="1065401692" sldId="32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29.174" v="149"/>
        <pc:sldMkLst>
          <pc:docMk/>
          <pc:sldMk cId="223253686" sldId="329"/>
        </pc:sldMkLst>
        <pc:spChg chg="mod">
          <ac:chgData name="Juan Marcos Fustero" userId="cac871cd91e1ddbe" providerId="LiveId" clId="{8E5E7ACA-9A83-4CF3-B990-39C5202306C8}" dt="2023-12-04T16:37:29.174" v="149"/>
          <ac:spMkLst>
            <pc:docMk/>
            <pc:sldMk cId="223253686" sldId="32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8E5E7ACA-9A83-4CF3-B990-39C5202306C8}" dt="2023-12-04T16:37:18.005" v="144" actId="6549"/>
        <pc:sldMkLst>
          <pc:docMk/>
          <pc:sldMk cId="267217243" sldId="330"/>
        </pc:sldMkLst>
        <pc:spChg chg="mod">
          <ac:chgData name="Juan Marcos Fustero" userId="cac871cd91e1ddbe" providerId="LiveId" clId="{8E5E7ACA-9A83-4CF3-B990-39C5202306C8}" dt="2023-12-04T16:37:18.005" v="144" actId="6549"/>
          <ac:spMkLst>
            <pc:docMk/>
            <pc:sldMk cId="267217243" sldId="330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70698243" sldId="331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3767050356" sldId="332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2468106095" sldId="333"/>
        </pc:sldMkLst>
      </pc:sldChg>
      <pc:sldChg chg="add">
        <pc:chgData name="Juan Marcos Fustero" userId="cac871cd91e1ddbe" providerId="LiveId" clId="{8E5E7ACA-9A83-4CF3-B990-39C5202306C8}" dt="2023-12-04T16:37:48.718" v="150"/>
        <pc:sldMkLst>
          <pc:docMk/>
          <pc:sldMk cId="838495362" sldId="334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3662444283" sldId="335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4071352526" sldId="336"/>
        </pc:sldMkLst>
      </pc:sldChg>
      <pc:sldChg chg="add del">
        <pc:chgData name="Juan Marcos Fustero" userId="cac871cd91e1ddbe" providerId="LiveId" clId="{8E5E7ACA-9A83-4CF3-B990-39C5202306C8}" dt="2023-12-04T16:38:19.230" v="153" actId="47"/>
        <pc:sldMkLst>
          <pc:docMk/>
          <pc:sldMk cId="4199861557" sldId="337"/>
        </pc:sldMkLst>
      </pc:sldChg>
      <pc:sldChg chg="add">
        <pc:chgData name="Juan Marcos Fustero" userId="cac871cd91e1ddbe" providerId="LiveId" clId="{8E5E7ACA-9A83-4CF3-B990-39C5202306C8}" dt="2023-12-04T16:37:58.235" v="151"/>
        <pc:sldMkLst>
          <pc:docMk/>
          <pc:sldMk cId="2251111873" sldId="338"/>
        </pc:sldMkLst>
      </pc:sldChg>
      <pc:sldChg chg="modSp add mod">
        <pc:chgData name="Juan Marcos Fustero" userId="cac871cd91e1ddbe" providerId="LiveId" clId="{8E5E7ACA-9A83-4CF3-B990-39C5202306C8}" dt="2023-12-04T16:38:25.209" v="156" actId="20577"/>
        <pc:sldMkLst>
          <pc:docMk/>
          <pc:sldMk cId="2187498441" sldId="339"/>
        </pc:sldMkLst>
        <pc:spChg chg="mod">
          <ac:chgData name="Juan Marcos Fustero" userId="cac871cd91e1ddbe" providerId="LiveId" clId="{8E5E7ACA-9A83-4CF3-B990-39C5202306C8}" dt="2023-12-04T16:38:25.209" v="156" actId="20577"/>
          <ac:spMkLst>
            <pc:docMk/>
            <pc:sldMk cId="2187498441" sldId="339"/>
            <ac:spMk id="2" creationId="{379C6A75-6170-4D05-8AE7-50FCAF857558}"/>
          </ac:spMkLst>
        </pc:spChg>
      </pc:sldChg>
      <pc:sldChg chg="add">
        <pc:chgData name="Juan Marcos Fustero" userId="cac871cd91e1ddbe" providerId="LiveId" clId="{8E5E7ACA-9A83-4CF3-B990-39C5202306C8}" dt="2023-12-04T16:38:22.953" v="154" actId="2890"/>
        <pc:sldMkLst>
          <pc:docMk/>
          <pc:sldMk cId="3566052914" sldId="340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062540877" sldId="341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116069601" sldId="342"/>
        </pc:sldMkLst>
      </pc:sldChg>
      <pc:sldChg chg="add">
        <pc:chgData name="Juan Marcos Fustero" userId="cac871cd91e1ddbe" providerId="LiveId" clId="{8E5E7ACA-9A83-4CF3-B990-39C5202306C8}" dt="2023-12-04T16:38:31.087" v="157"/>
        <pc:sldMkLst>
          <pc:docMk/>
          <pc:sldMk cId="2758299327" sldId="343"/>
        </pc:sldMkLst>
      </pc:sldChg>
      <pc:sldChg chg="modSp add mod">
        <pc:chgData name="Juan Marcos Fustero" userId="cac871cd91e1ddbe" providerId="LiveId" clId="{8E5E7ACA-9A83-4CF3-B990-39C5202306C8}" dt="2023-12-04T16:38:35.446" v="160" actId="20577"/>
        <pc:sldMkLst>
          <pc:docMk/>
          <pc:sldMk cId="2065798008" sldId="344"/>
        </pc:sldMkLst>
        <pc:spChg chg="mod">
          <ac:chgData name="Juan Marcos Fustero" userId="cac871cd91e1ddbe" providerId="LiveId" clId="{8E5E7ACA-9A83-4CF3-B990-39C5202306C8}" dt="2023-12-04T16:38:35.446" v="160" actId="20577"/>
          <ac:spMkLst>
            <pc:docMk/>
            <pc:sldMk cId="2065798008" sldId="344"/>
            <ac:spMk id="2" creationId="{379C6A75-6170-4D05-8AE7-50FCAF857558}"/>
          </ac:spMkLst>
        </pc:spChg>
      </pc:sldChg>
    </pc:docChg>
  </pc:docChgLst>
  <pc:docChgLst>
    <pc:chgData name="Juan Marcos Fustero" userId="cac871cd91e1ddbe" providerId="LiveId" clId="{A39154FD-959D-45B2-9E48-7301636B2587}"/>
    <pc:docChg chg="custSel addSld delSld modSld">
      <pc:chgData name="Juan Marcos Fustero" userId="cac871cd91e1ddbe" providerId="LiveId" clId="{A39154FD-959D-45B2-9E48-7301636B2587}" dt="2022-05-06T23:08:42.869" v="630" actId="478"/>
      <pc:docMkLst>
        <pc:docMk/>
      </pc:docMkLst>
      <pc:sldChg chg="modSp mod">
        <pc:chgData name="Juan Marcos Fustero" userId="cac871cd91e1ddbe" providerId="LiveId" clId="{A39154FD-959D-45B2-9E48-7301636B2587}" dt="2022-05-06T23:06:05.425" v="57" actId="20577"/>
        <pc:sldMkLst>
          <pc:docMk/>
          <pc:sldMk cId="959364019" sldId="257"/>
        </pc:sldMkLst>
        <pc:spChg chg="mod">
          <ac:chgData name="Juan Marcos Fustero" userId="cac871cd91e1ddbe" providerId="LiveId" clId="{A39154FD-959D-45B2-9E48-7301636B2587}" dt="2022-05-06T23:06:05.425" v="57" actId="20577"/>
          <ac:spMkLst>
            <pc:docMk/>
            <pc:sldMk cId="959364019" sldId="25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22.362" v="125" actId="20577"/>
        <pc:sldMkLst>
          <pc:docMk/>
          <pc:sldMk cId="293718981" sldId="258"/>
        </pc:sldMkLst>
        <pc:spChg chg="mod">
          <ac:chgData name="Juan Marcos Fustero" userId="cac871cd91e1ddbe" providerId="LiveId" clId="{A39154FD-959D-45B2-9E48-7301636B2587}" dt="2022-05-06T23:06:22.362" v="125" actId="20577"/>
          <ac:spMkLst>
            <pc:docMk/>
            <pc:sldMk cId="293718981" sldId="258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1.754" v="175" actId="20577"/>
        <pc:sldMkLst>
          <pc:docMk/>
          <pc:sldMk cId="2772641458" sldId="259"/>
        </pc:sldMkLst>
        <pc:spChg chg="mod">
          <ac:chgData name="Juan Marcos Fustero" userId="cac871cd91e1ddbe" providerId="LiveId" clId="{A39154FD-959D-45B2-9E48-7301636B2587}" dt="2022-05-06T23:06:31.754" v="175" actId="20577"/>
          <ac:spMkLst>
            <pc:docMk/>
            <pc:sldMk cId="2772641458" sldId="259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38.546" v="225" actId="20577"/>
        <pc:sldMkLst>
          <pc:docMk/>
          <pc:sldMk cId="4114390164" sldId="260"/>
        </pc:sldMkLst>
        <pc:spChg chg="mod">
          <ac:chgData name="Juan Marcos Fustero" userId="cac871cd91e1ddbe" providerId="LiveId" clId="{A39154FD-959D-45B2-9E48-7301636B2587}" dt="2022-05-06T23:06:38.546" v="225" actId="20577"/>
          <ac:spMkLst>
            <pc:docMk/>
            <pc:sldMk cId="4114390164" sldId="260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47.459" v="272" actId="20577"/>
        <pc:sldMkLst>
          <pc:docMk/>
          <pc:sldMk cId="2045976424" sldId="261"/>
        </pc:sldMkLst>
        <pc:spChg chg="mod">
          <ac:chgData name="Juan Marcos Fustero" userId="cac871cd91e1ddbe" providerId="LiveId" clId="{A39154FD-959D-45B2-9E48-7301636B2587}" dt="2022-05-06T23:06:47.459" v="272" actId="20577"/>
          <ac:spMkLst>
            <pc:docMk/>
            <pc:sldMk cId="2045976424" sldId="261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6:53.026" v="304" actId="20577"/>
        <pc:sldMkLst>
          <pc:docMk/>
          <pc:sldMk cId="4150458418" sldId="262"/>
        </pc:sldMkLst>
        <pc:spChg chg="mod">
          <ac:chgData name="Juan Marcos Fustero" userId="cac871cd91e1ddbe" providerId="LiveId" clId="{A39154FD-959D-45B2-9E48-7301636B2587}" dt="2022-05-06T23:06:53.026" v="304" actId="20577"/>
          <ac:spMkLst>
            <pc:docMk/>
            <pc:sldMk cId="4150458418" sldId="262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3.634" v="359" actId="20577"/>
        <pc:sldMkLst>
          <pc:docMk/>
          <pc:sldMk cId="2456547325" sldId="263"/>
        </pc:sldMkLst>
        <pc:spChg chg="mod">
          <ac:chgData name="Juan Marcos Fustero" userId="cac871cd91e1ddbe" providerId="LiveId" clId="{A39154FD-959D-45B2-9E48-7301636B2587}" dt="2022-05-06T23:07:03.634" v="359" actId="20577"/>
          <ac:spMkLst>
            <pc:docMk/>
            <pc:sldMk cId="2456547325" sldId="263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09.402" v="383" actId="20577"/>
        <pc:sldMkLst>
          <pc:docMk/>
          <pc:sldMk cId="2811418843" sldId="264"/>
        </pc:sldMkLst>
        <pc:spChg chg="mod">
          <ac:chgData name="Juan Marcos Fustero" userId="cac871cd91e1ddbe" providerId="LiveId" clId="{A39154FD-959D-45B2-9E48-7301636B2587}" dt="2022-05-06T23:07:09.402" v="383" actId="20577"/>
          <ac:spMkLst>
            <pc:docMk/>
            <pc:sldMk cId="2811418843" sldId="264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23.170" v="434" actId="20577"/>
        <pc:sldMkLst>
          <pc:docMk/>
          <pc:sldMk cId="1720323524" sldId="265"/>
        </pc:sldMkLst>
        <pc:spChg chg="mod">
          <ac:chgData name="Juan Marcos Fustero" userId="cac871cd91e1ddbe" providerId="LiveId" clId="{A39154FD-959D-45B2-9E48-7301636B2587}" dt="2022-05-06T23:07:23.170" v="434" actId="20577"/>
          <ac:spMkLst>
            <pc:docMk/>
            <pc:sldMk cId="1720323524" sldId="265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7:31.330" v="480" actId="20577"/>
        <pc:sldMkLst>
          <pc:docMk/>
          <pc:sldMk cId="1376129779" sldId="266"/>
        </pc:sldMkLst>
        <pc:spChg chg="mod">
          <ac:chgData name="Juan Marcos Fustero" userId="cac871cd91e1ddbe" providerId="LiveId" clId="{A39154FD-959D-45B2-9E48-7301636B2587}" dt="2022-05-06T23:07:31.330" v="480" actId="20577"/>
          <ac:spMkLst>
            <pc:docMk/>
            <pc:sldMk cId="1376129779" sldId="266"/>
            <ac:spMk id="2" creationId="{379C6A75-6170-4D05-8AE7-50FCAF857558}"/>
          </ac:spMkLst>
        </pc:spChg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188308069" sldId="26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545474860" sldId="26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730409542" sldId="26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605422724" sldId="27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037876719" sldId="27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473202876" sldId="27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39563249" sldId="27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772169281" sldId="27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721304638" sldId="27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440237655" sldId="27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604350508" sldId="27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152768390" sldId="278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36771483" sldId="279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2510108196" sldId="280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005660142" sldId="281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625532042" sldId="282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877118683" sldId="283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93033289" sldId="284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36855605" sldId="285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3318964428" sldId="286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413968766" sldId="287"/>
        </pc:sldMkLst>
      </pc:sldChg>
      <pc:sldChg chg="add del">
        <pc:chgData name="Juan Marcos Fustero" userId="cac871cd91e1ddbe" providerId="LiveId" clId="{A39154FD-959D-45B2-9E48-7301636B2587}" dt="2022-05-06T23:07:33.545" v="481" actId="47"/>
        <pc:sldMkLst>
          <pc:docMk/>
          <pc:sldMk cId="1048596394" sldId="288"/>
        </pc:sldMkLst>
      </pc:sldChg>
      <pc:sldChg chg="add del">
        <pc:chgData name="Juan Marcos Fustero" userId="cac871cd91e1ddbe" providerId="LiveId" clId="{A39154FD-959D-45B2-9E48-7301636B2587}" dt="2022-05-06T23:07:34.418" v="482" actId="47"/>
        <pc:sldMkLst>
          <pc:docMk/>
          <pc:sldMk cId="2806079430" sldId="289"/>
        </pc:sldMkLst>
      </pc:sldChg>
      <pc:sldChg chg="addSp delSp modSp add mod">
        <pc:chgData name="Juan Marcos Fustero" userId="cac871cd91e1ddbe" providerId="LiveId" clId="{A39154FD-959D-45B2-9E48-7301636B2587}" dt="2022-05-06T23:07:14.750" v="385" actId="478"/>
        <pc:sldMkLst>
          <pc:docMk/>
          <pc:sldMk cId="1215181238" sldId="290"/>
        </pc:sldMkLst>
        <pc:spChg chg="del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7:14.750" v="385" actId="478"/>
          <ac:spMkLst>
            <pc:docMk/>
            <pc:sldMk cId="1215181238" sldId="290"/>
            <ac:spMk id="4" creationId="{C6B1A25F-7FBA-5320-2DD6-75C8E443C2D3}"/>
          </ac:spMkLst>
        </pc:spChg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2853944917" sldId="291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60211604" sldId="292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596170813" sldId="293"/>
        </pc:sldMkLst>
      </pc:sldChg>
      <pc:sldChg chg="add">
        <pc:chgData name="Juan Marcos Fustero" userId="cac871cd91e1ddbe" providerId="LiveId" clId="{A39154FD-959D-45B2-9E48-7301636B2587}" dt="2022-05-06T23:07:41.433" v="483"/>
        <pc:sldMkLst>
          <pc:docMk/>
          <pc:sldMk cId="1631668482" sldId="294"/>
        </pc:sldMkLst>
      </pc:sldChg>
      <pc:sldChg chg="modSp add mod">
        <pc:chgData name="Juan Marcos Fustero" userId="cac871cd91e1ddbe" providerId="LiveId" clId="{A39154FD-959D-45B2-9E48-7301636B2587}" dt="2022-05-06T23:07:56.546" v="522" actId="20577"/>
        <pc:sldMkLst>
          <pc:docMk/>
          <pc:sldMk cId="3386743830" sldId="295"/>
        </pc:sldMkLst>
        <pc:spChg chg="mod">
          <ac:chgData name="Juan Marcos Fustero" userId="cac871cd91e1ddbe" providerId="LiveId" clId="{A39154FD-959D-45B2-9E48-7301636B2587}" dt="2022-05-06T23:07:56.546" v="522" actId="20577"/>
          <ac:spMkLst>
            <pc:docMk/>
            <pc:sldMk cId="3386743830" sldId="295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7:57.883" v="523" actId="2890"/>
        <pc:sldMkLst>
          <pc:docMk/>
          <pc:sldMk cId="727104358" sldId="296"/>
        </pc:sldMkLst>
      </pc:sldChg>
      <pc:sldChg chg="modSp add mod">
        <pc:chgData name="Juan Marcos Fustero" userId="cac871cd91e1ddbe" providerId="LiveId" clId="{A39154FD-959D-45B2-9E48-7301636B2587}" dt="2022-05-06T23:08:08.994" v="574" actId="20577"/>
        <pc:sldMkLst>
          <pc:docMk/>
          <pc:sldMk cId="4176789341" sldId="297"/>
        </pc:sldMkLst>
        <pc:spChg chg="mod">
          <ac:chgData name="Juan Marcos Fustero" userId="cac871cd91e1ddbe" providerId="LiveId" clId="{A39154FD-959D-45B2-9E48-7301636B2587}" dt="2022-05-06T23:08:08.994" v="574" actId="20577"/>
          <ac:spMkLst>
            <pc:docMk/>
            <pc:sldMk cId="4176789341" sldId="297"/>
            <ac:spMk id="2" creationId="{379C6A75-6170-4D05-8AE7-50FCAF857558}"/>
          </ac:spMkLst>
        </pc:spChg>
      </pc:sldChg>
      <pc:sldChg chg="modSp add mod">
        <pc:chgData name="Juan Marcos Fustero" userId="cac871cd91e1ddbe" providerId="LiveId" clId="{A39154FD-959D-45B2-9E48-7301636B2587}" dt="2022-05-06T23:08:17.322" v="623" actId="20577"/>
        <pc:sldMkLst>
          <pc:docMk/>
          <pc:sldMk cId="368776889" sldId="298"/>
        </pc:sldMkLst>
        <pc:spChg chg="mod">
          <ac:chgData name="Juan Marcos Fustero" userId="cac871cd91e1ddbe" providerId="LiveId" clId="{A39154FD-959D-45B2-9E48-7301636B2587}" dt="2022-05-06T23:08:17.322" v="623" actId="20577"/>
          <ac:spMkLst>
            <pc:docMk/>
            <pc:sldMk cId="368776889" sldId="298"/>
            <ac:spMk id="2" creationId="{379C6A75-6170-4D05-8AE7-50FCAF857558}"/>
          </ac:spMkLst>
        </pc:spChg>
      </pc:sldChg>
      <pc:sldChg chg="add">
        <pc:chgData name="Juan Marcos Fustero" userId="cac871cd91e1ddbe" providerId="LiveId" clId="{A39154FD-959D-45B2-9E48-7301636B2587}" dt="2022-05-06T23:08:19.056" v="624" actId="2890"/>
        <pc:sldMkLst>
          <pc:docMk/>
          <pc:sldMk cId="2350538942" sldId="299"/>
        </pc:sldMkLst>
      </pc:sldChg>
      <pc:sldChg chg="add replId">
        <pc:chgData name="Juan Marcos Fustero" userId="cac871cd91e1ddbe" providerId="LiveId" clId="{A39154FD-959D-45B2-9E48-7301636B2587}" dt="2022-05-06T23:08:19.056" v="624" actId="2890"/>
        <pc:sldMkLst>
          <pc:docMk/>
          <pc:sldMk cId="3741642946" sldId="300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208976972" sldId="301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1168494487" sldId="302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917503902" sldId="303"/>
        </pc:sldMkLst>
      </pc:sldChg>
      <pc:sldChg chg="add">
        <pc:chgData name="Juan Marcos Fustero" userId="cac871cd91e1ddbe" providerId="LiveId" clId="{A39154FD-959D-45B2-9E48-7301636B2587}" dt="2022-05-06T23:08:34.032" v="625"/>
        <pc:sldMkLst>
          <pc:docMk/>
          <pc:sldMk cId="2090842973" sldId="304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760517935" sldId="305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3179378779" sldId="306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2361076319" sldId="307"/>
        </pc:sldMkLst>
      </pc:sldChg>
      <pc:sldChg chg="add">
        <pc:chgData name="Juan Marcos Fustero" userId="cac871cd91e1ddbe" providerId="LiveId" clId="{A39154FD-959D-45B2-9E48-7301636B2587}" dt="2022-05-06T23:08:34.443" v="626"/>
        <pc:sldMkLst>
          <pc:docMk/>
          <pc:sldMk cId="1099410861" sldId="308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3422344990" sldId="309"/>
        </pc:sldMkLst>
      </pc:sldChg>
      <pc:sldChg chg="add">
        <pc:chgData name="Juan Marcos Fustero" userId="cac871cd91e1ddbe" providerId="LiveId" clId="{A39154FD-959D-45B2-9E48-7301636B2587}" dt="2022-05-06T23:08:38.943" v="627"/>
        <pc:sldMkLst>
          <pc:docMk/>
          <pc:sldMk cId="436451621" sldId="310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553753498" sldId="311"/>
        </pc:sldMkLst>
      </pc:sldChg>
      <pc:sldChg chg="add">
        <pc:chgData name="Juan Marcos Fustero" userId="cac871cd91e1ddbe" providerId="LiveId" clId="{A39154FD-959D-45B2-9E48-7301636B2587}" dt="2022-05-06T23:08:39.144" v="628"/>
        <pc:sldMkLst>
          <pc:docMk/>
          <pc:sldMk cId="1218703389" sldId="312"/>
        </pc:sldMkLst>
      </pc:sldChg>
      <pc:sldChg chg="addSp delSp modSp add mod">
        <pc:chgData name="Juan Marcos Fustero" userId="cac871cd91e1ddbe" providerId="LiveId" clId="{A39154FD-959D-45B2-9E48-7301636B2587}" dt="2022-05-06T23:08:42.869" v="630" actId="478"/>
        <pc:sldMkLst>
          <pc:docMk/>
          <pc:sldMk cId="2146998270" sldId="313"/>
        </pc:sldMkLst>
        <pc:spChg chg="del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2" creationId="{379C6A75-6170-4D05-8AE7-50FCAF857558}"/>
          </ac:spMkLst>
        </pc:spChg>
        <pc:spChg chg="add mod">
          <ac:chgData name="Juan Marcos Fustero" userId="cac871cd91e1ddbe" providerId="LiveId" clId="{A39154FD-959D-45B2-9E48-7301636B2587}" dt="2022-05-06T23:08:42.869" v="630" actId="478"/>
          <ac:spMkLst>
            <pc:docMk/>
            <pc:sldMk cId="2146998270" sldId="313"/>
            <ac:spMk id="4" creationId="{48F3F5F6-4F25-B866-BD6E-5DD53C33DE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0EB2D9-F7E6-4975-83CE-7C3A85BF4F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3029" y="251927"/>
            <a:ext cx="11625943" cy="635414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168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BE8EB7-A0F8-4059-9C54-A653932CF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86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D629496C-E353-4EB5-A923-9BBC609D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800" y="252000"/>
            <a:ext cx="11624400" cy="63540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6842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3011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mundo busqué</a:t>
            </a:r>
            <a:br>
              <a:rPr lang="es-ES" dirty="0"/>
            </a:br>
            <a:r>
              <a:rPr lang="es-ES" dirty="0"/>
              <a:t>Y no pudo llenarme</a:t>
            </a:r>
          </a:p>
        </p:txBody>
      </p:sp>
    </p:spTree>
    <p:extLst>
      <p:ext uri="{BB962C8B-B14F-4D97-AF65-F5344CB8AC3E}">
        <p14:creationId xmlns:p14="http://schemas.microsoft.com/office/powerpoint/2010/main" val="9593640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 hay lugar que me pueda alejar</a:t>
            </a:r>
            <a:br>
              <a:rPr lang="es-ES" dirty="0"/>
            </a:br>
            <a:r>
              <a:rPr lang="es-ES" dirty="0"/>
              <a:t>De tu gracia y amor</a:t>
            </a:r>
          </a:p>
        </p:txBody>
      </p:sp>
    </p:spTree>
    <p:extLst>
      <p:ext uri="{BB962C8B-B14F-4D97-AF65-F5344CB8AC3E}">
        <p14:creationId xmlns:p14="http://schemas.microsoft.com/office/powerpoint/2010/main" val="13761297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Oh no hay nada, nada mejor</a:t>
            </a:r>
            <a:br>
              <a:rPr lang="es-ES" dirty="0"/>
            </a:br>
            <a:r>
              <a:rPr lang="es-ES" dirty="0"/>
              <a:t>No hay nada, nada mejor</a:t>
            </a:r>
          </a:p>
        </p:txBody>
      </p:sp>
    </p:spTree>
    <p:extLst>
      <p:ext uri="{BB962C8B-B14F-4D97-AF65-F5344CB8AC3E}">
        <p14:creationId xmlns:p14="http://schemas.microsoft.com/office/powerpoint/2010/main" val="2185321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 hay nada</a:t>
            </a:r>
            <a:br>
              <a:rPr lang="es-ES" dirty="0"/>
            </a:br>
            <a:r>
              <a:rPr lang="es-ES" dirty="0"/>
              <a:t>Nada mejor que mi Dios</a:t>
            </a:r>
          </a:p>
        </p:txBody>
      </p:sp>
    </p:spTree>
    <p:extLst>
      <p:ext uri="{BB962C8B-B14F-4D97-AF65-F5344CB8AC3E}">
        <p14:creationId xmlns:p14="http://schemas.microsoft.com/office/powerpoint/2010/main" val="3788661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Oh no hay nada, nada mejor</a:t>
            </a:r>
            <a:br>
              <a:rPr lang="es-ES" dirty="0"/>
            </a:br>
            <a:r>
              <a:rPr lang="es-ES" dirty="0"/>
              <a:t>No hay nada, nada mejor</a:t>
            </a:r>
          </a:p>
        </p:txBody>
      </p:sp>
    </p:spTree>
    <p:extLst>
      <p:ext uri="{BB962C8B-B14F-4D97-AF65-F5344CB8AC3E}">
        <p14:creationId xmlns:p14="http://schemas.microsoft.com/office/powerpoint/2010/main" val="497916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 hay nada</a:t>
            </a:r>
            <a:br>
              <a:rPr lang="es-ES" dirty="0"/>
            </a:br>
            <a:r>
              <a:rPr lang="es-ES" dirty="0"/>
              <a:t>Nada mejor que mi Dios</a:t>
            </a:r>
          </a:p>
        </p:txBody>
      </p:sp>
    </p:spTree>
    <p:extLst>
      <p:ext uri="{BB962C8B-B14F-4D97-AF65-F5344CB8AC3E}">
        <p14:creationId xmlns:p14="http://schemas.microsoft.com/office/powerpoint/2010/main" val="385969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Cambias lamento en danza</a:t>
            </a:r>
          </a:p>
        </p:txBody>
      </p:sp>
    </p:spTree>
    <p:extLst>
      <p:ext uri="{BB962C8B-B14F-4D97-AF65-F5344CB8AC3E}">
        <p14:creationId xmlns:p14="http://schemas.microsoft.com/office/powerpoint/2010/main" val="476026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 cenizas traes vida</a:t>
            </a:r>
          </a:p>
        </p:txBody>
      </p:sp>
    </p:spTree>
    <p:extLst>
      <p:ext uri="{BB962C8B-B14F-4D97-AF65-F5344CB8AC3E}">
        <p14:creationId xmlns:p14="http://schemas.microsoft.com/office/powerpoint/2010/main" val="233304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Cambias culpa por gloria</a:t>
            </a:r>
          </a:p>
        </p:txBody>
      </p:sp>
    </p:spTree>
    <p:extLst>
      <p:ext uri="{BB962C8B-B14F-4D97-AF65-F5344CB8AC3E}">
        <p14:creationId xmlns:p14="http://schemas.microsoft.com/office/powerpoint/2010/main" val="11549053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Sé que solo tú lo harás</a:t>
            </a:r>
          </a:p>
        </p:txBody>
      </p:sp>
    </p:spTree>
    <p:extLst>
      <p:ext uri="{BB962C8B-B14F-4D97-AF65-F5344CB8AC3E}">
        <p14:creationId xmlns:p14="http://schemas.microsoft.com/office/powerpoint/2010/main" val="2953464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Cambias lamento en danza</a:t>
            </a:r>
          </a:p>
        </p:txBody>
      </p:sp>
    </p:spTree>
    <p:extLst>
      <p:ext uri="{BB962C8B-B14F-4D97-AF65-F5344CB8AC3E}">
        <p14:creationId xmlns:p14="http://schemas.microsoft.com/office/powerpoint/2010/main" val="1443955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Ningún tesoro que pueda ganar</a:t>
            </a:r>
            <a:br>
              <a:rPr lang="es-ES" dirty="0"/>
            </a:br>
            <a:r>
              <a:rPr lang="es-ES" dirty="0"/>
              <a:t>me saciará</a:t>
            </a:r>
          </a:p>
        </p:txBody>
      </p:sp>
    </p:spTree>
    <p:extLst>
      <p:ext uri="{BB962C8B-B14F-4D97-AF65-F5344CB8AC3E}">
        <p14:creationId xmlns:p14="http://schemas.microsoft.com/office/powerpoint/2010/main" val="293718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 cenizas traes vida</a:t>
            </a:r>
          </a:p>
        </p:txBody>
      </p:sp>
    </p:spTree>
    <p:extLst>
      <p:ext uri="{BB962C8B-B14F-4D97-AF65-F5344CB8AC3E}">
        <p14:creationId xmlns:p14="http://schemas.microsoft.com/office/powerpoint/2010/main" val="1900651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Cambias culpa por gloria</a:t>
            </a:r>
          </a:p>
        </p:txBody>
      </p:sp>
    </p:spTree>
    <p:extLst>
      <p:ext uri="{BB962C8B-B14F-4D97-AF65-F5344CB8AC3E}">
        <p14:creationId xmlns:p14="http://schemas.microsoft.com/office/powerpoint/2010/main" val="33106252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Sé que solo tú lo harás</a:t>
            </a:r>
          </a:p>
        </p:txBody>
      </p:sp>
    </p:spTree>
    <p:extLst>
      <p:ext uri="{BB962C8B-B14F-4D97-AF65-F5344CB8AC3E}">
        <p14:creationId xmlns:p14="http://schemas.microsoft.com/office/powerpoint/2010/main" val="22359375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 las ruinas y tumbas</a:t>
            </a:r>
          </a:p>
        </p:txBody>
      </p:sp>
    </p:spTree>
    <p:extLst>
      <p:ext uri="{BB962C8B-B14F-4D97-AF65-F5344CB8AC3E}">
        <p14:creationId xmlns:p14="http://schemas.microsoft.com/office/powerpoint/2010/main" val="3472199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Nacen nuevos jardines</a:t>
            </a:r>
          </a:p>
        </p:txBody>
      </p:sp>
    </p:spTree>
    <p:extLst>
      <p:ext uri="{BB962C8B-B14F-4D97-AF65-F5344CB8AC3E}">
        <p14:creationId xmlns:p14="http://schemas.microsoft.com/office/powerpoint/2010/main" val="2672172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Resucitas los huesos</a:t>
            </a:r>
          </a:p>
        </p:txBody>
      </p:sp>
    </p:spTree>
    <p:extLst>
      <p:ext uri="{BB962C8B-B14F-4D97-AF65-F5344CB8AC3E}">
        <p14:creationId xmlns:p14="http://schemas.microsoft.com/office/powerpoint/2010/main" val="10654016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Sé que solo tú lo harás</a:t>
            </a:r>
            <a:br>
              <a:rPr lang="es-ES" dirty="0"/>
            </a:br>
            <a:r>
              <a:rPr lang="es-ES" dirty="0"/>
              <a:t>Sé que solo tú lo harás</a:t>
            </a:r>
          </a:p>
        </p:txBody>
      </p:sp>
    </p:spTree>
    <p:extLst>
      <p:ext uri="{BB962C8B-B14F-4D97-AF65-F5344CB8AC3E}">
        <p14:creationId xmlns:p14="http://schemas.microsoft.com/office/powerpoint/2010/main" val="2232536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Oh no hay nada, nada mejor</a:t>
            </a:r>
            <a:br>
              <a:rPr lang="es-ES" dirty="0"/>
            </a:br>
            <a:r>
              <a:rPr lang="es-ES" dirty="0"/>
              <a:t>No hay nada, nada mejor</a:t>
            </a:r>
          </a:p>
        </p:txBody>
      </p:sp>
    </p:spTree>
    <p:extLst>
      <p:ext uri="{BB962C8B-B14F-4D97-AF65-F5344CB8AC3E}">
        <p14:creationId xmlns:p14="http://schemas.microsoft.com/office/powerpoint/2010/main" val="8706982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 hay nada</a:t>
            </a:r>
            <a:br>
              <a:rPr lang="es-ES" dirty="0"/>
            </a:br>
            <a:r>
              <a:rPr lang="es-ES" dirty="0"/>
              <a:t>Nada mejor que mi Dios</a:t>
            </a:r>
          </a:p>
        </p:txBody>
      </p:sp>
    </p:spTree>
    <p:extLst>
      <p:ext uri="{BB962C8B-B14F-4D97-AF65-F5344CB8AC3E}">
        <p14:creationId xmlns:p14="http://schemas.microsoft.com/office/powerpoint/2010/main" val="37670503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Oh no hay nada, nada mejor</a:t>
            </a:r>
            <a:br>
              <a:rPr lang="es-ES" dirty="0"/>
            </a:br>
            <a:r>
              <a:rPr lang="es-ES" dirty="0"/>
              <a:t>No hay nada, nada mejor</a:t>
            </a:r>
          </a:p>
        </p:txBody>
      </p:sp>
    </p:spTree>
    <p:extLst>
      <p:ext uri="{BB962C8B-B14F-4D97-AF65-F5344CB8AC3E}">
        <p14:creationId xmlns:p14="http://schemas.microsoft.com/office/powerpoint/2010/main" val="246810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Mas llegaste tú</a:t>
            </a:r>
            <a:br>
              <a:rPr lang="es-ES" dirty="0"/>
            </a:br>
            <a:r>
              <a:rPr lang="es-ES" dirty="0"/>
              <a:t>Me diste vida nueva</a:t>
            </a:r>
          </a:p>
        </p:txBody>
      </p:sp>
    </p:spTree>
    <p:extLst>
      <p:ext uri="{BB962C8B-B14F-4D97-AF65-F5344CB8AC3E}">
        <p14:creationId xmlns:p14="http://schemas.microsoft.com/office/powerpoint/2010/main" val="2772641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 hay nada</a:t>
            </a:r>
            <a:br>
              <a:rPr lang="es-ES" dirty="0"/>
            </a:br>
            <a:r>
              <a:rPr lang="es-ES" dirty="0"/>
              <a:t>Nada mejor que mi Dios</a:t>
            </a:r>
          </a:p>
        </p:txBody>
      </p:sp>
    </p:spTree>
    <p:extLst>
      <p:ext uri="{BB962C8B-B14F-4D97-AF65-F5344CB8AC3E}">
        <p14:creationId xmlns:p14="http://schemas.microsoft.com/office/powerpoint/2010/main" val="8384953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 las ruinas y tumbas</a:t>
            </a:r>
          </a:p>
        </p:txBody>
      </p:sp>
    </p:spTree>
    <p:extLst>
      <p:ext uri="{BB962C8B-B14F-4D97-AF65-F5344CB8AC3E}">
        <p14:creationId xmlns:p14="http://schemas.microsoft.com/office/powerpoint/2010/main" val="36624442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Nacen nuevos jardines</a:t>
            </a:r>
          </a:p>
        </p:txBody>
      </p:sp>
    </p:spTree>
    <p:extLst>
      <p:ext uri="{BB962C8B-B14F-4D97-AF65-F5344CB8AC3E}">
        <p14:creationId xmlns:p14="http://schemas.microsoft.com/office/powerpoint/2010/main" val="40713525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Resucitas los huesos</a:t>
            </a:r>
          </a:p>
        </p:txBody>
      </p:sp>
    </p:spTree>
    <p:extLst>
      <p:ext uri="{BB962C8B-B14F-4D97-AF65-F5344CB8AC3E}">
        <p14:creationId xmlns:p14="http://schemas.microsoft.com/office/powerpoint/2010/main" val="22511118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Sé que solo tú lo harás</a:t>
            </a:r>
          </a:p>
        </p:txBody>
      </p:sp>
    </p:spTree>
    <p:extLst>
      <p:ext uri="{BB962C8B-B14F-4D97-AF65-F5344CB8AC3E}">
        <p14:creationId xmlns:p14="http://schemas.microsoft.com/office/powerpoint/2010/main" val="21874984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De las ruinas y tumbas</a:t>
            </a:r>
          </a:p>
        </p:txBody>
      </p:sp>
    </p:spTree>
    <p:extLst>
      <p:ext uri="{BB962C8B-B14F-4D97-AF65-F5344CB8AC3E}">
        <p14:creationId xmlns:p14="http://schemas.microsoft.com/office/powerpoint/2010/main" val="106254087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Nacen nuevos jardines</a:t>
            </a:r>
          </a:p>
        </p:txBody>
      </p:sp>
    </p:spTree>
    <p:extLst>
      <p:ext uri="{BB962C8B-B14F-4D97-AF65-F5344CB8AC3E}">
        <p14:creationId xmlns:p14="http://schemas.microsoft.com/office/powerpoint/2010/main" val="1160696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Resucitas los huesos</a:t>
            </a:r>
          </a:p>
        </p:txBody>
      </p:sp>
    </p:spTree>
    <p:extLst>
      <p:ext uri="{BB962C8B-B14F-4D97-AF65-F5344CB8AC3E}">
        <p14:creationId xmlns:p14="http://schemas.microsoft.com/office/powerpoint/2010/main" val="27582993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Sé que solo tú lo harás</a:t>
            </a:r>
            <a:br>
              <a:rPr lang="es-ES" dirty="0"/>
            </a:br>
            <a:r>
              <a:rPr lang="es-ES" dirty="0"/>
              <a:t>Sé que solo tú lo harás</a:t>
            </a:r>
          </a:p>
        </p:txBody>
      </p:sp>
    </p:spTree>
    <p:extLst>
      <p:ext uri="{BB962C8B-B14F-4D97-AF65-F5344CB8AC3E}">
        <p14:creationId xmlns:p14="http://schemas.microsoft.com/office/powerpoint/2010/main" val="35660529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Sé que solo tú lo harás</a:t>
            </a:r>
          </a:p>
        </p:txBody>
      </p:sp>
    </p:spTree>
    <p:extLst>
      <p:ext uri="{BB962C8B-B14F-4D97-AF65-F5344CB8AC3E}">
        <p14:creationId xmlns:p14="http://schemas.microsoft.com/office/powerpoint/2010/main" val="2065798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Y cada deseo se cumplirá</a:t>
            </a:r>
            <a:br>
              <a:rPr lang="es-ES" dirty="0"/>
            </a:br>
            <a:r>
              <a:rPr lang="es-ES" dirty="0"/>
              <a:t>Aquí en tu amor</a:t>
            </a:r>
          </a:p>
        </p:txBody>
      </p:sp>
    </p:spTree>
    <p:extLst>
      <p:ext uri="{BB962C8B-B14F-4D97-AF65-F5344CB8AC3E}">
        <p14:creationId xmlns:p14="http://schemas.microsoft.com/office/powerpoint/2010/main" val="41143901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F3F5F6-4F25-B866-BD6E-5DD53C33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98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Oh no hay nada, nada mejor</a:t>
            </a:r>
            <a:br>
              <a:rPr lang="es-ES" dirty="0"/>
            </a:br>
            <a:r>
              <a:rPr lang="es-ES" dirty="0"/>
              <a:t>No hay nada, nada mejor</a:t>
            </a:r>
          </a:p>
        </p:txBody>
      </p:sp>
    </p:spTree>
    <p:extLst>
      <p:ext uri="{BB962C8B-B14F-4D97-AF65-F5344CB8AC3E}">
        <p14:creationId xmlns:p14="http://schemas.microsoft.com/office/powerpoint/2010/main" val="2045976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No hay nada</a:t>
            </a:r>
            <a:br>
              <a:rPr lang="es-ES" dirty="0"/>
            </a:br>
            <a:r>
              <a:rPr lang="es-ES" dirty="0"/>
              <a:t>Nada mejor que mi Dios</a:t>
            </a:r>
          </a:p>
        </p:txBody>
      </p:sp>
    </p:spTree>
    <p:extLst>
      <p:ext uri="{BB962C8B-B14F-4D97-AF65-F5344CB8AC3E}">
        <p14:creationId xmlns:p14="http://schemas.microsoft.com/office/powerpoint/2010/main" val="4150458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Vengo a ti</a:t>
            </a:r>
            <a:br>
              <a:rPr lang="es-ES" dirty="0"/>
            </a:br>
            <a:r>
              <a:rPr lang="es-ES" dirty="0"/>
              <a:t>Sin miedo y sin reservas</a:t>
            </a:r>
          </a:p>
        </p:txBody>
      </p:sp>
    </p:spTree>
    <p:extLst>
      <p:ext uri="{BB962C8B-B14F-4D97-AF65-F5344CB8AC3E}">
        <p14:creationId xmlns:p14="http://schemas.microsoft.com/office/powerpoint/2010/main" val="245654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Cada fracaso has visto, Señor</a:t>
            </a:r>
            <a:br>
              <a:rPr lang="es-ES" dirty="0"/>
            </a:br>
            <a:r>
              <a:rPr lang="es-ES" dirty="0"/>
              <a:t>Y aun tu amigo soy</a:t>
            </a:r>
          </a:p>
        </p:txBody>
      </p:sp>
    </p:spTree>
    <p:extLst>
      <p:ext uri="{BB962C8B-B14F-4D97-AF65-F5344CB8AC3E}">
        <p14:creationId xmlns:p14="http://schemas.microsoft.com/office/powerpoint/2010/main" val="2811418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C6A75-6170-4D05-8AE7-50FCAF85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Porque el Dios de los montes</a:t>
            </a:r>
            <a:br>
              <a:rPr lang="es-ES" dirty="0"/>
            </a:br>
            <a:r>
              <a:rPr lang="es-ES" dirty="0"/>
              <a:t>Es el Dios de los valles</a:t>
            </a:r>
          </a:p>
        </p:txBody>
      </p:sp>
    </p:spTree>
    <p:extLst>
      <p:ext uri="{BB962C8B-B14F-4D97-AF65-F5344CB8AC3E}">
        <p14:creationId xmlns:p14="http://schemas.microsoft.com/office/powerpoint/2010/main" val="17203235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antilla himnos CERO.potx" id="{92456CCF-7EF0-4767-8048-6A2FB533D293}" vid="{E093F98C-6AB4-42F7-8266-3C9C66019D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14</TotalTime>
  <Words>303</Words>
  <Application>Microsoft Office PowerPoint</Application>
  <PresentationFormat>Widescreen</PresentationFormat>
  <Paragraphs>39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Lemon/Milk</vt:lpstr>
      <vt:lpstr>Arial</vt:lpstr>
      <vt:lpstr>Tema de Office</vt:lpstr>
      <vt:lpstr>El mundo busqué Y no pudo llenarme</vt:lpstr>
      <vt:lpstr>Ningún tesoro que pueda ganar me saciará</vt:lpstr>
      <vt:lpstr>Mas llegaste tú Me diste vida nueva</vt:lpstr>
      <vt:lpstr>Y cada deseo se cumplirá Aquí en tu amor</vt:lpstr>
      <vt:lpstr>Oh no hay nada, nada mejor No hay nada, nada mejor</vt:lpstr>
      <vt:lpstr>No hay nada Nada mejor que mi Dios</vt:lpstr>
      <vt:lpstr>Vengo a ti Sin miedo y sin reservas</vt:lpstr>
      <vt:lpstr>Cada fracaso has visto, Señor Y aun tu amigo soy</vt:lpstr>
      <vt:lpstr>Porque el Dios de los montes Es el Dios de los valles</vt:lpstr>
      <vt:lpstr>No hay lugar que me pueda alejar De tu gracia y amor</vt:lpstr>
      <vt:lpstr>Oh no hay nada, nada mejor No hay nada, nada mejor</vt:lpstr>
      <vt:lpstr>No hay nada Nada mejor que mi Dios</vt:lpstr>
      <vt:lpstr>Oh no hay nada, nada mejor No hay nada, nada mejor</vt:lpstr>
      <vt:lpstr>No hay nada Nada mejor que mi Dios</vt:lpstr>
      <vt:lpstr>Cambias lamento en danza</vt:lpstr>
      <vt:lpstr>De cenizas traes vida</vt:lpstr>
      <vt:lpstr>Cambias culpa por gloria</vt:lpstr>
      <vt:lpstr>Sé que solo tú lo harás</vt:lpstr>
      <vt:lpstr>Cambias lamento en danza</vt:lpstr>
      <vt:lpstr>De cenizas traes vida</vt:lpstr>
      <vt:lpstr>Cambias culpa por gloria</vt:lpstr>
      <vt:lpstr>Sé que solo tú lo harás</vt:lpstr>
      <vt:lpstr>De las ruinas y tumbas</vt:lpstr>
      <vt:lpstr>Nacen nuevos jardines</vt:lpstr>
      <vt:lpstr>Resucitas los huesos</vt:lpstr>
      <vt:lpstr>Sé que solo tú lo harás Sé que solo tú lo harás</vt:lpstr>
      <vt:lpstr>Oh no hay nada, nada mejor No hay nada, nada mejor</vt:lpstr>
      <vt:lpstr>No hay nada Nada mejor que mi Dios</vt:lpstr>
      <vt:lpstr>Oh no hay nada, nada mejor No hay nada, nada mejor</vt:lpstr>
      <vt:lpstr>No hay nada Nada mejor que mi Dios</vt:lpstr>
      <vt:lpstr>De las ruinas y tumbas</vt:lpstr>
      <vt:lpstr>Nacen nuevos jardines</vt:lpstr>
      <vt:lpstr>Resucitas los huesos</vt:lpstr>
      <vt:lpstr>Sé que solo tú lo harás</vt:lpstr>
      <vt:lpstr>De las ruinas y tumbas</vt:lpstr>
      <vt:lpstr>Nacen nuevos jardines</vt:lpstr>
      <vt:lpstr>Resucitas los huesos</vt:lpstr>
      <vt:lpstr>Sé que solo tú lo harás Sé que solo tú lo harás</vt:lpstr>
      <vt:lpstr>Sé que solo tú lo harás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1</cp:revision>
  <dcterms:created xsi:type="dcterms:W3CDTF">2022-05-06T23:05:44Z</dcterms:created>
  <dcterms:modified xsi:type="dcterms:W3CDTF">2023-12-04T16:38:37Z</dcterms:modified>
</cp:coreProperties>
</file>