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314" r:id="rId12"/>
    <p:sldId id="315" r:id="rId13"/>
    <p:sldId id="316" r:id="rId14"/>
    <p:sldId id="317" r:id="rId15"/>
    <p:sldId id="318" r:id="rId16"/>
    <p:sldId id="319" r:id="rId17"/>
    <p:sldId id="320" r:id="rId18"/>
    <p:sldId id="321" r:id="rId19"/>
    <p:sldId id="322" r:id="rId20"/>
    <p:sldId id="323" r:id="rId21"/>
    <p:sldId id="324" r:id="rId22"/>
    <p:sldId id="325" r:id="rId23"/>
    <p:sldId id="326" r:id="rId24"/>
    <p:sldId id="327" r:id="rId25"/>
    <p:sldId id="328" r:id="rId26"/>
    <p:sldId id="329" r:id="rId27"/>
    <p:sldId id="330" r:id="rId28"/>
    <p:sldId id="331" r:id="rId29"/>
    <p:sldId id="332" r:id="rId30"/>
    <p:sldId id="333" r:id="rId31"/>
    <p:sldId id="334" r:id="rId32"/>
    <p:sldId id="335" r:id="rId33"/>
    <p:sldId id="336" r:id="rId34"/>
    <p:sldId id="313" r:id="rId35"/>
  </p:sldIdLst>
  <p:sldSz cx="12192000" cy="6858000"/>
  <p:notesSz cx="6858000" cy="9144000"/>
  <p:embeddedFontLst>
    <p:embeddedFont>
      <p:font typeface="Lemon/Milk" panose="020B0603050302020204" pitchFamily="34" charset="0"/>
      <p:regular r:id="rId36"/>
      <p:bold r:id="rId37"/>
      <p:italic r:id="rId38"/>
      <p:boldItalic r:id="rId39"/>
    </p:embeddedFont>
  </p:embeddedFontLst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90F1CF5-2001-44A2-884C-0BA0270BF7E8}" v="2" dt="2023-12-04T19:14:01.040"/>
    <p1510:client id="{8E5E7ACA-9A83-4CF3-B990-39C5202306C8}" v="7" dt="2023-12-04T16:38:31.09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59" d="100"/>
          <a:sy n="159" d="100"/>
        </p:scale>
        <p:origin x="384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font" Target="fonts/font4.fntdata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font" Target="fonts/font2.fntdata"/><Relationship Id="rId40" Type="http://schemas.openxmlformats.org/officeDocument/2006/relationships/presProps" Target="presProps.xml"/><Relationship Id="rId45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font" Target="fonts/font1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font" Target="fonts/font3.fntdata"/><Relationship Id="rId20" Type="http://schemas.openxmlformats.org/officeDocument/2006/relationships/slide" Target="slides/slide19.xml"/><Relationship Id="rId41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an Marcos Fustero" userId="cac871cd91e1ddbe" providerId="LiveId" clId="{890F1CF5-2001-44A2-884C-0BA0270BF7E8}"/>
    <pc:docChg chg="undo redo custSel addSld delSld modSld">
      <pc:chgData name="Juan Marcos Fustero" userId="cac871cd91e1ddbe" providerId="LiveId" clId="{890F1CF5-2001-44A2-884C-0BA0270BF7E8}" dt="2023-12-04T19:14:01.036" v="175"/>
      <pc:docMkLst>
        <pc:docMk/>
      </pc:docMkLst>
      <pc:sldChg chg="modSp mod">
        <pc:chgData name="Juan Marcos Fustero" userId="cac871cd91e1ddbe" providerId="LiveId" clId="{890F1CF5-2001-44A2-884C-0BA0270BF7E8}" dt="2023-12-04T19:11:13.226" v="8" actId="20577"/>
        <pc:sldMkLst>
          <pc:docMk/>
          <pc:sldMk cId="959364019" sldId="257"/>
        </pc:sldMkLst>
        <pc:spChg chg="mod">
          <ac:chgData name="Juan Marcos Fustero" userId="cac871cd91e1ddbe" providerId="LiveId" clId="{890F1CF5-2001-44A2-884C-0BA0270BF7E8}" dt="2023-12-04T19:11:13.226" v="8" actId="20577"/>
          <ac:spMkLst>
            <pc:docMk/>
            <pc:sldMk cId="959364019" sldId="257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890F1CF5-2001-44A2-884C-0BA0270BF7E8}" dt="2023-12-04T19:11:21.955" v="21" actId="6549"/>
        <pc:sldMkLst>
          <pc:docMk/>
          <pc:sldMk cId="293718981" sldId="258"/>
        </pc:sldMkLst>
        <pc:spChg chg="mod">
          <ac:chgData name="Juan Marcos Fustero" userId="cac871cd91e1ddbe" providerId="LiveId" clId="{890F1CF5-2001-44A2-884C-0BA0270BF7E8}" dt="2023-12-04T19:11:21.955" v="21" actId="6549"/>
          <ac:spMkLst>
            <pc:docMk/>
            <pc:sldMk cId="293718981" sldId="258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890F1CF5-2001-44A2-884C-0BA0270BF7E8}" dt="2023-12-04T19:11:29.110" v="28" actId="20577"/>
        <pc:sldMkLst>
          <pc:docMk/>
          <pc:sldMk cId="2772641458" sldId="259"/>
        </pc:sldMkLst>
        <pc:spChg chg="mod">
          <ac:chgData name="Juan Marcos Fustero" userId="cac871cd91e1ddbe" providerId="LiveId" clId="{890F1CF5-2001-44A2-884C-0BA0270BF7E8}" dt="2023-12-04T19:11:29.110" v="28" actId="20577"/>
          <ac:spMkLst>
            <pc:docMk/>
            <pc:sldMk cId="2772641458" sldId="259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890F1CF5-2001-44A2-884C-0BA0270BF7E8}" dt="2023-12-04T19:11:36.986" v="39" actId="20577"/>
        <pc:sldMkLst>
          <pc:docMk/>
          <pc:sldMk cId="4114390164" sldId="260"/>
        </pc:sldMkLst>
        <pc:spChg chg="mod">
          <ac:chgData name="Juan Marcos Fustero" userId="cac871cd91e1ddbe" providerId="LiveId" clId="{890F1CF5-2001-44A2-884C-0BA0270BF7E8}" dt="2023-12-04T19:11:36.986" v="39" actId="20577"/>
          <ac:spMkLst>
            <pc:docMk/>
            <pc:sldMk cId="4114390164" sldId="260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890F1CF5-2001-44A2-884C-0BA0270BF7E8}" dt="2023-12-04T19:11:46.010" v="51" actId="20577"/>
        <pc:sldMkLst>
          <pc:docMk/>
          <pc:sldMk cId="2045976424" sldId="261"/>
        </pc:sldMkLst>
        <pc:spChg chg="mod">
          <ac:chgData name="Juan Marcos Fustero" userId="cac871cd91e1ddbe" providerId="LiveId" clId="{890F1CF5-2001-44A2-884C-0BA0270BF7E8}" dt="2023-12-04T19:11:46.010" v="51" actId="20577"/>
          <ac:spMkLst>
            <pc:docMk/>
            <pc:sldMk cId="2045976424" sldId="261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890F1CF5-2001-44A2-884C-0BA0270BF7E8}" dt="2023-12-04T19:11:53.929" v="62" actId="20577"/>
        <pc:sldMkLst>
          <pc:docMk/>
          <pc:sldMk cId="4150458418" sldId="262"/>
        </pc:sldMkLst>
        <pc:spChg chg="mod">
          <ac:chgData name="Juan Marcos Fustero" userId="cac871cd91e1ddbe" providerId="LiveId" clId="{890F1CF5-2001-44A2-884C-0BA0270BF7E8}" dt="2023-12-04T19:11:53.929" v="62" actId="20577"/>
          <ac:spMkLst>
            <pc:docMk/>
            <pc:sldMk cId="4150458418" sldId="262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890F1CF5-2001-44A2-884C-0BA0270BF7E8}" dt="2023-12-04T19:12:03.856" v="75" actId="20577"/>
        <pc:sldMkLst>
          <pc:docMk/>
          <pc:sldMk cId="2456547325" sldId="263"/>
        </pc:sldMkLst>
        <pc:spChg chg="mod">
          <ac:chgData name="Juan Marcos Fustero" userId="cac871cd91e1ddbe" providerId="LiveId" clId="{890F1CF5-2001-44A2-884C-0BA0270BF7E8}" dt="2023-12-04T19:12:03.856" v="75" actId="20577"/>
          <ac:spMkLst>
            <pc:docMk/>
            <pc:sldMk cId="2456547325" sldId="263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890F1CF5-2001-44A2-884C-0BA0270BF7E8}" dt="2023-12-04T19:12:13.773" v="91" actId="20577"/>
        <pc:sldMkLst>
          <pc:docMk/>
          <pc:sldMk cId="2811418843" sldId="264"/>
        </pc:sldMkLst>
        <pc:spChg chg="mod">
          <ac:chgData name="Juan Marcos Fustero" userId="cac871cd91e1ddbe" providerId="LiveId" clId="{890F1CF5-2001-44A2-884C-0BA0270BF7E8}" dt="2023-12-04T19:12:13.773" v="91" actId="20577"/>
          <ac:spMkLst>
            <pc:docMk/>
            <pc:sldMk cId="2811418843" sldId="264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890F1CF5-2001-44A2-884C-0BA0270BF7E8}" dt="2023-12-04T19:12:19.700" v="106" actId="20577"/>
        <pc:sldMkLst>
          <pc:docMk/>
          <pc:sldMk cId="1720323524" sldId="265"/>
        </pc:sldMkLst>
        <pc:spChg chg="mod">
          <ac:chgData name="Juan Marcos Fustero" userId="cac871cd91e1ddbe" providerId="LiveId" clId="{890F1CF5-2001-44A2-884C-0BA0270BF7E8}" dt="2023-12-04T19:12:19.700" v="106" actId="20577"/>
          <ac:spMkLst>
            <pc:docMk/>
            <pc:sldMk cId="1720323524" sldId="265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890F1CF5-2001-44A2-884C-0BA0270BF7E8}" dt="2023-12-04T19:12:29.898" v="116" actId="20577"/>
        <pc:sldMkLst>
          <pc:docMk/>
          <pc:sldMk cId="1376129779" sldId="266"/>
        </pc:sldMkLst>
        <pc:spChg chg="mod">
          <ac:chgData name="Juan Marcos Fustero" userId="cac871cd91e1ddbe" providerId="LiveId" clId="{890F1CF5-2001-44A2-884C-0BA0270BF7E8}" dt="2023-12-04T19:12:29.898" v="116" actId="20577"/>
          <ac:spMkLst>
            <pc:docMk/>
            <pc:sldMk cId="1376129779" sldId="266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890F1CF5-2001-44A2-884C-0BA0270BF7E8}" dt="2023-12-04T19:12:34.855" v="123" actId="20577"/>
        <pc:sldMkLst>
          <pc:docMk/>
          <pc:sldMk cId="2185321722" sldId="314"/>
        </pc:sldMkLst>
        <pc:spChg chg="mod">
          <ac:chgData name="Juan Marcos Fustero" userId="cac871cd91e1ddbe" providerId="LiveId" clId="{890F1CF5-2001-44A2-884C-0BA0270BF7E8}" dt="2023-12-04T19:12:34.855" v="123" actId="20577"/>
          <ac:spMkLst>
            <pc:docMk/>
            <pc:sldMk cId="2185321722" sldId="314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890F1CF5-2001-44A2-884C-0BA0270BF7E8}" dt="2023-12-04T19:12:40.772" v="130" actId="20577"/>
        <pc:sldMkLst>
          <pc:docMk/>
          <pc:sldMk cId="3788661778" sldId="315"/>
        </pc:sldMkLst>
        <pc:spChg chg="mod">
          <ac:chgData name="Juan Marcos Fustero" userId="cac871cd91e1ddbe" providerId="LiveId" clId="{890F1CF5-2001-44A2-884C-0BA0270BF7E8}" dt="2023-12-04T19:12:40.772" v="130" actId="20577"/>
          <ac:spMkLst>
            <pc:docMk/>
            <pc:sldMk cId="3788661778" sldId="315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890F1CF5-2001-44A2-884C-0BA0270BF7E8}" dt="2023-12-04T19:12:46.045" v="137" actId="20577"/>
        <pc:sldMkLst>
          <pc:docMk/>
          <pc:sldMk cId="497916078" sldId="316"/>
        </pc:sldMkLst>
        <pc:spChg chg="mod">
          <ac:chgData name="Juan Marcos Fustero" userId="cac871cd91e1ddbe" providerId="LiveId" clId="{890F1CF5-2001-44A2-884C-0BA0270BF7E8}" dt="2023-12-04T19:12:46.045" v="137" actId="20577"/>
          <ac:spMkLst>
            <pc:docMk/>
            <pc:sldMk cId="497916078" sldId="316"/>
            <ac:spMk id="2" creationId="{379C6A75-6170-4D05-8AE7-50FCAF857558}"/>
          </ac:spMkLst>
        </pc:spChg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385969645" sldId="317"/>
        </pc:sldMkLst>
      </pc:sldChg>
      <pc:sldChg chg="add">
        <pc:chgData name="Juan Marcos Fustero" userId="cac871cd91e1ddbe" providerId="LiveId" clId="{890F1CF5-2001-44A2-884C-0BA0270BF7E8}" dt="2023-12-04T19:13:05.549" v="139"/>
        <pc:sldMkLst>
          <pc:docMk/>
          <pc:sldMk cId="3333371626" sldId="317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476026285" sldId="318"/>
        </pc:sldMkLst>
      </pc:sldChg>
      <pc:sldChg chg="add">
        <pc:chgData name="Juan Marcos Fustero" userId="cac871cd91e1ddbe" providerId="LiveId" clId="{890F1CF5-2001-44A2-884C-0BA0270BF7E8}" dt="2023-12-04T19:13:05.549" v="139"/>
        <pc:sldMkLst>
          <pc:docMk/>
          <pc:sldMk cId="3464056936" sldId="318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233304717" sldId="319"/>
        </pc:sldMkLst>
      </pc:sldChg>
      <pc:sldChg chg="add">
        <pc:chgData name="Juan Marcos Fustero" userId="cac871cd91e1ddbe" providerId="LiveId" clId="{890F1CF5-2001-44A2-884C-0BA0270BF7E8}" dt="2023-12-04T19:13:05.549" v="139"/>
        <pc:sldMkLst>
          <pc:docMk/>
          <pc:sldMk cId="3085550024" sldId="319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1154905340" sldId="320"/>
        </pc:sldMkLst>
      </pc:sldChg>
      <pc:sldChg chg="add">
        <pc:chgData name="Juan Marcos Fustero" userId="cac871cd91e1ddbe" providerId="LiveId" clId="{890F1CF5-2001-44A2-884C-0BA0270BF7E8}" dt="2023-12-04T19:13:05.549" v="139"/>
        <pc:sldMkLst>
          <pc:docMk/>
          <pc:sldMk cId="2604997764" sldId="320"/>
        </pc:sldMkLst>
      </pc:sldChg>
      <pc:sldChg chg="add">
        <pc:chgData name="Juan Marcos Fustero" userId="cac871cd91e1ddbe" providerId="LiveId" clId="{890F1CF5-2001-44A2-884C-0BA0270BF7E8}" dt="2023-12-04T19:13:05.549" v="139"/>
        <pc:sldMkLst>
          <pc:docMk/>
          <pc:sldMk cId="319168972" sldId="321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2953464790" sldId="321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1443955735" sldId="322"/>
        </pc:sldMkLst>
      </pc:sldChg>
      <pc:sldChg chg="add">
        <pc:chgData name="Juan Marcos Fustero" userId="cac871cd91e1ddbe" providerId="LiveId" clId="{890F1CF5-2001-44A2-884C-0BA0270BF7E8}" dt="2023-12-04T19:13:07.193" v="140" actId="2890"/>
        <pc:sldMkLst>
          <pc:docMk/>
          <pc:sldMk cId="3427709927" sldId="322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1900651319" sldId="323"/>
        </pc:sldMkLst>
      </pc:sldChg>
      <pc:sldChg chg="modSp add mod">
        <pc:chgData name="Juan Marcos Fustero" userId="cac871cd91e1ddbe" providerId="LiveId" clId="{890F1CF5-2001-44A2-884C-0BA0270BF7E8}" dt="2023-12-04T19:13:19.654" v="154" actId="20577"/>
        <pc:sldMkLst>
          <pc:docMk/>
          <pc:sldMk cId="2562159012" sldId="323"/>
        </pc:sldMkLst>
        <pc:spChg chg="mod">
          <ac:chgData name="Juan Marcos Fustero" userId="cac871cd91e1ddbe" providerId="LiveId" clId="{890F1CF5-2001-44A2-884C-0BA0270BF7E8}" dt="2023-12-04T19:13:19.654" v="154" actId="20577"/>
          <ac:spMkLst>
            <pc:docMk/>
            <pc:sldMk cId="2562159012" sldId="323"/>
            <ac:spMk id="2" creationId="{379C6A75-6170-4D05-8AE7-50FCAF857558}"/>
          </ac:spMkLst>
        </pc:spChg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3310625274" sldId="324"/>
        </pc:sldMkLst>
      </pc:sldChg>
      <pc:sldChg chg="modSp add mod">
        <pc:chgData name="Juan Marcos Fustero" userId="cac871cd91e1ddbe" providerId="LiveId" clId="{890F1CF5-2001-44A2-884C-0BA0270BF7E8}" dt="2023-12-04T19:13:25.681" v="158"/>
        <pc:sldMkLst>
          <pc:docMk/>
          <pc:sldMk cId="3814616608" sldId="324"/>
        </pc:sldMkLst>
        <pc:spChg chg="mod">
          <ac:chgData name="Juan Marcos Fustero" userId="cac871cd91e1ddbe" providerId="LiveId" clId="{890F1CF5-2001-44A2-884C-0BA0270BF7E8}" dt="2023-12-04T19:13:25.681" v="158"/>
          <ac:spMkLst>
            <pc:docMk/>
            <pc:sldMk cId="3814616608" sldId="324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890F1CF5-2001-44A2-884C-0BA0270BF7E8}" dt="2023-12-04T19:13:39.822" v="173" actId="20577"/>
        <pc:sldMkLst>
          <pc:docMk/>
          <pc:sldMk cId="436156265" sldId="325"/>
        </pc:sldMkLst>
        <pc:spChg chg="mod">
          <ac:chgData name="Juan Marcos Fustero" userId="cac871cd91e1ddbe" providerId="LiveId" clId="{890F1CF5-2001-44A2-884C-0BA0270BF7E8}" dt="2023-12-04T19:13:39.822" v="173" actId="20577"/>
          <ac:spMkLst>
            <pc:docMk/>
            <pc:sldMk cId="436156265" sldId="325"/>
            <ac:spMk id="2" creationId="{379C6A75-6170-4D05-8AE7-50FCAF857558}"/>
          </ac:spMkLst>
        </pc:spChg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2235937586" sldId="325"/>
        </pc:sldMkLst>
      </pc:sldChg>
      <pc:sldChg chg="add replId">
        <pc:chgData name="Juan Marcos Fustero" userId="cac871cd91e1ddbe" providerId="LiveId" clId="{890F1CF5-2001-44A2-884C-0BA0270BF7E8}" dt="2023-12-04T19:13:29.727" v="159" actId="2890"/>
        <pc:sldMkLst>
          <pc:docMk/>
          <pc:sldMk cId="3225307806" sldId="326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3472199140" sldId="326"/>
        </pc:sldMkLst>
      </pc:sldChg>
      <pc:sldChg chg="add">
        <pc:chgData name="Juan Marcos Fustero" userId="cac871cd91e1ddbe" providerId="LiveId" clId="{890F1CF5-2001-44A2-884C-0BA0270BF7E8}" dt="2023-12-04T19:13:52.963" v="174" actId="2890"/>
        <pc:sldMkLst>
          <pc:docMk/>
          <pc:sldMk cId="201947764" sldId="327"/>
        </pc:sldMkLst>
      </pc:sldChg>
      <pc:sldChg chg="add replId">
        <pc:chgData name="Juan Marcos Fustero" userId="cac871cd91e1ddbe" providerId="LiveId" clId="{890F1CF5-2001-44A2-884C-0BA0270BF7E8}" dt="2023-12-04T19:13:52.963" v="174" actId="2890"/>
        <pc:sldMkLst>
          <pc:docMk/>
          <pc:sldMk cId="803157733" sldId="328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1065401692" sldId="328"/>
        </pc:sldMkLst>
      </pc:sldChg>
      <pc:sldChg chg="add replId">
        <pc:chgData name="Juan Marcos Fustero" userId="cac871cd91e1ddbe" providerId="LiveId" clId="{890F1CF5-2001-44A2-884C-0BA0270BF7E8}" dt="2023-12-04T19:13:52.963" v="174" actId="2890"/>
        <pc:sldMkLst>
          <pc:docMk/>
          <pc:sldMk cId="36138901" sldId="329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223253686" sldId="329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267217243" sldId="330"/>
        </pc:sldMkLst>
      </pc:sldChg>
      <pc:sldChg chg="add replId">
        <pc:chgData name="Juan Marcos Fustero" userId="cac871cd91e1ddbe" providerId="LiveId" clId="{890F1CF5-2001-44A2-884C-0BA0270BF7E8}" dt="2023-12-04T19:13:52.963" v="174" actId="2890"/>
        <pc:sldMkLst>
          <pc:docMk/>
          <pc:sldMk cId="1690077079" sldId="330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870698243" sldId="331"/>
        </pc:sldMkLst>
      </pc:sldChg>
      <pc:sldChg chg="add">
        <pc:chgData name="Juan Marcos Fustero" userId="cac871cd91e1ddbe" providerId="LiveId" clId="{890F1CF5-2001-44A2-884C-0BA0270BF7E8}" dt="2023-12-04T19:14:01.036" v="175"/>
        <pc:sldMkLst>
          <pc:docMk/>
          <pc:sldMk cId="3495786597" sldId="331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3767050356" sldId="332"/>
        </pc:sldMkLst>
      </pc:sldChg>
      <pc:sldChg chg="add">
        <pc:chgData name="Juan Marcos Fustero" userId="cac871cd91e1ddbe" providerId="LiveId" clId="{890F1CF5-2001-44A2-884C-0BA0270BF7E8}" dt="2023-12-04T19:14:01.036" v="175"/>
        <pc:sldMkLst>
          <pc:docMk/>
          <pc:sldMk cId="4259323582" sldId="332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2468106095" sldId="333"/>
        </pc:sldMkLst>
      </pc:sldChg>
      <pc:sldChg chg="add">
        <pc:chgData name="Juan Marcos Fustero" userId="cac871cd91e1ddbe" providerId="LiveId" clId="{890F1CF5-2001-44A2-884C-0BA0270BF7E8}" dt="2023-12-04T19:14:01.036" v="175"/>
        <pc:sldMkLst>
          <pc:docMk/>
          <pc:sldMk cId="4067555000" sldId="333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838495362" sldId="334"/>
        </pc:sldMkLst>
      </pc:sldChg>
      <pc:sldChg chg="add">
        <pc:chgData name="Juan Marcos Fustero" userId="cac871cd91e1ddbe" providerId="LiveId" clId="{890F1CF5-2001-44A2-884C-0BA0270BF7E8}" dt="2023-12-04T19:14:01.036" v="175"/>
        <pc:sldMkLst>
          <pc:docMk/>
          <pc:sldMk cId="1658638507" sldId="334"/>
        </pc:sldMkLst>
      </pc:sldChg>
      <pc:sldChg chg="add">
        <pc:chgData name="Juan Marcos Fustero" userId="cac871cd91e1ddbe" providerId="LiveId" clId="{890F1CF5-2001-44A2-884C-0BA0270BF7E8}" dt="2023-12-04T19:14:01.036" v="175"/>
        <pc:sldMkLst>
          <pc:docMk/>
          <pc:sldMk cId="1871509228" sldId="335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3662444283" sldId="335"/>
        </pc:sldMkLst>
      </pc:sldChg>
      <pc:sldChg chg="add">
        <pc:chgData name="Juan Marcos Fustero" userId="cac871cd91e1ddbe" providerId="LiveId" clId="{890F1CF5-2001-44A2-884C-0BA0270BF7E8}" dt="2023-12-04T19:14:01.036" v="175"/>
        <pc:sldMkLst>
          <pc:docMk/>
          <pc:sldMk cId="1627127772" sldId="336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4071352526" sldId="336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2251111873" sldId="338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2187498441" sldId="339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3566052914" sldId="340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1062540877" sldId="341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116069601" sldId="342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2758299327" sldId="343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2065798008" sldId="344"/>
        </pc:sldMkLst>
      </pc:sldChg>
    </pc:docChg>
  </pc:docChgLst>
  <pc:docChgLst>
    <pc:chgData name="Juan Marcos Fustero" userId="cac871cd91e1ddbe" providerId="LiveId" clId="{8E5E7ACA-9A83-4CF3-B990-39C5202306C8}"/>
    <pc:docChg chg="undo redo custSel addSld delSld modSld">
      <pc:chgData name="Juan Marcos Fustero" userId="cac871cd91e1ddbe" providerId="LiveId" clId="{8E5E7ACA-9A83-4CF3-B990-39C5202306C8}" dt="2023-12-04T16:38:35.446" v="160" actId="20577"/>
      <pc:docMkLst>
        <pc:docMk/>
      </pc:docMkLst>
      <pc:sldChg chg="modSp mod">
        <pc:chgData name="Juan Marcos Fustero" userId="cac871cd91e1ddbe" providerId="LiveId" clId="{8E5E7ACA-9A83-4CF3-B990-39C5202306C8}" dt="2023-12-04T16:26:17.712" v="8" actId="20577"/>
        <pc:sldMkLst>
          <pc:docMk/>
          <pc:sldMk cId="959364019" sldId="257"/>
        </pc:sldMkLst>
        <pc:spChg chg="mod">
          <ac:chgData name="Juan Marcos Fustero" userId="cac871cd91e1ddbe" providerId="LiveId" clId="{8E5E7ACA-9A83-4CF3-B990-39C5202306C8}" dt="2023-12-04T16:26:17.712" v="8" actId="20577"/>
          <ac:spMkLst>
            <pc:docMk/>
            <pc:sldMk cId="959364019" sldId="257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8E5E7ACA-9A83-4CF3-B990-39C5202306C8}" dt="2023-12-04T16:26:29.815" v="17" actId="20577"/>
        <pc:sldMkLst>
          <pc:docMk/>
          <pc:sldMk cId="293718981" sldId="258"/>
        </pc:sldMkLst>
        <pc:spChg chg="mod">
          <ac:chgData name="Juan Marcos Fustero" userId="cac871cd91e1ddbe" providerId="LiveId" clId="{8E5E7ACA-9A83-4CF3-B990-39C5202306C8}" dt="2023-12-04T16:26:29.815" v="17" actId="20577"/>
          <ac:spMkLst>
            <pc:docMk/>
            <pc:sldMk cId="293718981" sldId="258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8E5E7ACA-9A83-4CF3-B990-39C5202306C8}" dt="2023-12-04T16:26:40.862" v="25" actId="20577"/>
        <pc:sldMkLst>
          <pc:docMk/>
          <pc:sldMk cId="2772641458" sldId="259"/>
        </pc:sldMkLst>
        <pc:spChg chg="mod">
          <ac:chgData name="Juan Marcos Fustero" userId="cac871cd91e1ddbe" providerId="LiveId" clId="{8E5E7ACA-9A83-4CF3-B990-39C5202306C8}" dt="2023-12-04T16:26:40.862" v="25" actId="20577"/>
          <ac:spMkLst>
            <pc:docMk/>
            <pc:sldMk cId="2772641458" sldId="259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8E5E7ACA-9A83-4CF3-B990-39C5202306C8}" dt="2023-12-04T16:26:47.500" v="33" actId="20577"/>
        <pc:sldMkLst>
          <pc:docMk/>
          <pc:sldMk cId="4114390164" sldId="260"/>
        </pc:sldMkLst>
        <pc:spChg chg="mod">
          <ac:chgData name="Juan Marcos Fustero" userId="cac871cd91e1ddbe" providerId="LiveId" clId="{8E5E7ACA-9A83-4CF3-B990-39C5202306C8}" dt="2023-12-04T16:26:47.500" v="33" actId="20577"/>
          <ac:spMkLst>
            <pc:docMk/>
            <pc:sldMk cId="4114390164" sldId="260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8E5E7ACA-9A83-4CF3-B990-39C5202306C8}" dt="2023-12-04T16:26:55.833" v="41" actId="20577"/>
        <pc:sldMkLst>
          <pc:docMk/>
          <pc:sldMk cId="2045976424" sldId="261"/>
        </pc:sldMkLst>
        <pc:spChg chg="mod">
          <ac:chgData name="Juan Marcos Fustero" userId="cac871cd91e1ddbe" providerId="LiveId" clId="{8E5E7ACA-9A83-4CF3-B990-39C5202306C8}" dt="2023-12-04T16:26:55.833" v="41" actId="20577"/>
          <ac:spMkLst>
            <pc:docMk/>
            <pc:sldMk cId="2045976424" sldId="261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8E5E7ACA-9A83-4CF3-B990-39C5202306C8}" dt="2023-12-04T16:27:04.623" v="49" actId="20577"/>
        <pc:sldMkLst>
          <pc:docMk/>
          <pc:sldMk cId="4150458418" sldId="262"/>
        </pc:sldMkLst>
        <pc:spChg chg="mod">
          <ac:chgData name="Juan Marcos Fustero" userId="cac871cd91e1ddbe" providerId="LiveId" clId="{8E5E7ACA-9A83-4CF3-B990-39C5202306C8}" dt="2023-12-04T16:27:04.623" v="49" actId="20577"/>
          <ac:spMkLst>
            <pc:docMk/>
            <pc:sldMk cId="4150458418" sldId="262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8E5E7ACA-9A83-4CF3-B990-39C5202306C8}" dt="2023-12-04T16:27:13.554" v="57" actId="20577"/>
        <pc:sldMkLst>
          <pc:docMk/>
          <pc:sldMk cId="2456547325" sldId="263"/>
        </pc:sldMkLst>
        <pc:spChg chg="mod">
          <ac:chgData name="Juan Marcos Fustero" userId="cac871cd91e1ddbe" providerId="LiveId" clId="{8E5E7ACA-9A83-4CF3-B990-39C5202306C8}" dt="2023-12-04T16:27:13.554" v="57" actId="20577"/>
          <ac:spMkLst>
            <pc:docMk/>
            <pc:sldMk cId="2456547325" sldId="263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8E5E7ACA-9A83-4CF3-B990-39C5202306C8}" dt="2023-12-04T16:27:23.232" v="71" actId="20577"/>
        <pc:sldMkLst>
          <pc:docMk/>
          <pc:sldMk cId="2811418843" sldId="264"/>
        </pc:sldMkLst>
        <pc:spChg chg="mod">
          <ac:chgData name="Juan Marcos Fustero" userId="cac871cd91e1ddbe" providerId="LiveId" clId="{8E5E7ACA-9A83-4CF3-B990-39C5202306C8}" dt="2023-12-04T16:27:23.232" v="71" actId="20577"/>
          <ac:spMkLst>
            <pc:docMk/>
            <pc:sldMk cId="2811418843" sldId="264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8E5E7ACA-9A83-4CF3-B990-39C5202306C8}" dt="2023-12-04T16:27:34.596" v="79" actId="20577"/>
        <pc:sldMkLst>
          <pc:docMk/>
          <pc:sldMk cId="1720323524" sldId="265"/>
        </pc:sldMkLst>
        <pc:spChg chg="mod">
          <ac:chgData name="Juan Marcos Fustero" userId="cac871cd91e1ddbe" providerId="LiveId" clId="{8E5E7ACA-9A83-4CF3-B990-39C5202306C8}" dt="2023-12-04T16:27:34.596" v="79" actId="20577"/>
          <ac:spMkLst>
            <pc:docMk/>
            <pc:sldMk cId="1720323524" sldId="265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8E5E7ACA-9A83-4CF3-B990-39C5202306C8}" dt="2023-12-04T16:27:44.044" v="86" actId="20577"/>
        <pc:sldMkLst>
          <pc:docMk/>
          <pc:sldMk cId="1376129779" sldId="266"/>
        </pc:sldMkLst>
        <pc:spChg chg="mod">
          <ac:chgData name="Juan Marcos Fustero" userId="cac871cd91e1ddbe" providerId="LiveId" clId="{8E5E7ACA-9A83-4CF3-B990-39C5202306C8}" dt="2023-12-04T16:27:44.044" v="86" actId="20577"/>
          <ac:spMkLst>
            <pc:docMk/>
            <pc:sldMk cId="1376129779" sldId="266"/>
            <ac:spMk id="2" creationId="{379C6A75-6170-4D05-8AE7-50FCAF857558}"/>
          </ac:spMkLst>
        </pc:spChg>
      </pc:sldChg>
      <pc:sldChg chg="del">
        <pc:chgData name="Juan Marcos Fustero" userId="cac871cd91e1ddbe" providerId="LiveId" clId="{8E5E7ACA-9A83-4CF3-B990-39C5202306C8}" dt="2023-12-04T16:27:26.012" v="72" actId="47"/>
        <pc:sldMkLst>
          <pc:docMk/>
          <pc:sldMk cId="1215181238" sldId="290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2853944917" sldId="291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560211604" sldId="292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596170813" sldId="293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1631668482" sldId="294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3386743830" sldId="295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727104358" sldId="296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4176789341" sldId="297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368776889" sldId="298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2350538942" sldId="299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3741642946" sldId="300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2208976972" sldId="301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1168494487" sldId="302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2917503902" sldId="303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2090842973" sldId="304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1760517935" sldId="305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3179378779" sldId="306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2361076319" sldId="307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1099410861" sldId="308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3422344990" sldId="309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436451621" sldId="310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1553753498" sldId="311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1218703389" sldId="312"/>
        </pc:sldMkLst>
      </pc:sldChg>
      <pc:sldChg chg="add">
        <pc:chgData name="Juan Marcos Fustero" userId="cac871cd91e1ddbe" providerId="LiveId" clId="{8E5E7ACA-9A83-4CF3-B990-39C5202306C8}" dt="2023-12-04T16:27:57.874" v="88"/>
        <pc:sldMkLst>
          <pc:docMk/>
          <pc:sldMk cId="2185321722" sldId="314"/>
        </pc:sldMkLst>
      </pc:sldChg>
      <pc:sldChg chg="add">
        <pc:chgData name="Juan Marcos Fustero" userId="cac871cd91e1ddbe" providerId="LiveId" clId="{8E5E7ACA-9A83-4CF3-B990-39C5202306C8}" dt="2023-12-04T16:27:57.874" v="88"/>
        <pc:sldMkLst>
          <pc:docMk/>
          <pc:sldMk cId="3788661778" sldId="315"/>
        </pc:sldMkLst>
      </pc:sldChg>
      <pc:sldChg chg="add">
        <pc:chgData name="Juan Marcos Fustero" userId="cac871cd91e1ddbe" providerId="LiveId" clId="{8E5E7ACA-9A83-4CF3-B990-39C5202306C8}" dt="2023-12-04T16:27:58.827" v="89"/>
        <pc:sldMkLst>
          <pc:docMk/>
          <pc:sldMk cId="497916078" sldId="316"/>
        </pc:sldMkLst>
      </pc:sldChg>
      <pc:sldChg chg="add">
        <pc:chgData name="Juan Marcos Fustero" userId="cac871cd91e1ddbe" providerId="LiveId" clId="{8E5E7ACA-9A83-4CF3-B990-39C5202306C8}" dt="2023-12-04T16:27:58.827" v="89"/>
        <pc:sldMkLst>
          <pc:docMk/>
          <pc:sldMk cId="385969645" sldId="317"/>
        </pc:sldMkLst>
      </pc:sldChg>
      <pc:sldChg chg="modSp add mod">
        <pc:chgData name="Juan Marcos Fustero" userId="cac871cd91e1ddbe" providerId="LiveId" clId="{8E5E7ACA-9A83-4CF3-B990-39C5202306C8}" dt="2023-12-04T16:28:14.080" v="104" actId="20577"/>
        <pc:sldMkLst>
          <pc:docMk/>
          <pc:sldMk cId="476026285" sldId="318"/>
        </pc:sldMkLst>
        <pc:spChg chg="mod">
          <ac:chgData name="Juan Marcos Fustero" userId="cac871cd91e1ddbe" providerId="LiveId" clId="{8E5E7ACA-9A83-4CF3-B990-39C5202306C8}" dt="2023-12-04T16:28:14.080" v="104" actId="20577"/>
          <ac:spMkLst>
            <pc:docMk/>
            <pc:sldMk cId="476026285" sldId="318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8E5E7ACA-9A83-4CF3-B990-39C5202306C8}" dt="2023-12-04T16:28:17.142" v="108" actId="20577"/>
        <pc:sldMkLst>
          <pc:docMk/>
          <pc:sldMk cId="233304717" sldId="319"/>
        </pc:sldMkLst>
        <pc:spChg chg="mod">
          <ac:chgData name="Juan Marcos Fustero" userId="cac871cd91e1ddbe" providerId="LiveId" clId="{8E5E7ACA-9A83-4CF3-B990-39C5202306C8}" dt="2023-12-04T16:28:17.142" v="108" actId="20577"/>
          <ac:spMkLst>
            <pc:docMk/>
            <pc:sldMk cId="233304717" sldId="319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8E5E7ACA-9A83-4CF3-B990-39C5202306C8}" dt="2023-12-04T16:30:00.033" v="120" actId="20577"/>
        <pc:sldMkLst>
          <pc:docMk/>
          <pc:sldMk cId="1154905340" sldId="320"/>
        </pc:sldMkLst>
        <pc:spChg chg="mod">
          <ac:chgData name="Juan Marcos Fustero" userId="cac871cd91e1ddbe" providerId="LiveId" clId="{8E5E7ACA-9A83-4CF3-B990-39C5202306C8}" dt="2023-12-04T16:30:00.033" v="120" actId="20577"/>
          <ac:spMkLst>
            <pc:docMk/>
            <pc:sldMk cId="1154905340" sldId="320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8E5E7ACA-9A83-4CF3-B990-39C5202306C8}" dt="2023-12-04T16:30:05.860" v="125" actId="20577"/>
        <pc:sldMkLst>
          <pc:docMk/>
          <pc:sldMk cId="2953464790" sldId="321"/>
        </pc:sldMkLst>
        <pc:spChg chg="mod">
          <ac:chgData name="Juan Marcos Fustero" userId="cac871cd91e1ddbe" providerId="LiveId" clId="{8E5E7ACA-9A83-4CF3-B990-39C5202306C8}" dt="2023-12-04T16:30:05.860" v="125" actId="20577"/>
          <ac:spMkLst>
            <pc:docMk/>
            <pc:sldMk cId="2953464790" sldId="321"/>
            <ac:spMk id="2" creationId="{379C6A75-6170-4D05-8AE7-50FCAF857558}"/>
          </ac:spMkLst>
        </pc:spChg>
      </pc:sldChg>
      <pc:sldChg chg="add">
        <pc:chgData name="Juan Marcos Fustero" userId="cac871cd91e1ddbe" providerId="LiveId" clId="{8E5E7ACA-9A83-4CF3-B990-39C5202306C8}" dt="2023-12-04T16:36:32.329" v="126"/>
        <pc:sldMkLst>
          <pc:docMk/>
          <pc:sldMk cId="1443955735" sldId="322"/>
        </pc:sldMkLst>
      </pc:sldChg>
      <pc:sldChg chg="add">
        <pc:chgData name="Juan Marcos Fustero" userId="cac871cd91e1ddbe" providerId="LiveId" clId="{8E5E7ACA-9A83-4CF3-B990-39C5202306C8}" dt="2023-12-04T16:36:32.329" v="126"/>
        <pc:sldMkLst>
          <pc:docMk/>
          <pc:sldMk cId="1900651319" sldId="323"/>
        </pc:sldMkLst>
      </pc:sldChg>
      <pc:sldChg chg="add">
        <pc:chgData name="Juan Marcos Fustero" userId="cac871cd91e1ddbe" providerId="LiveId" clId="{8E5E7ACA-9A83-4CF3-B990-39C5202306C8}" dt="2023-12-04T16:36:32.329" v="126"/>
        <pc:sldMkLst>
          <pc:docMk/>
          <pc:sldMk cId="3310625274" sldId="324"/>
        </pc:sldMkLst>
      </pc:sldChg>
      <pc:sldChg chg="add">
        <pc:chgData name="Juan Marcos Fustero" userId="cac871cd91e1ddbe" providerId="LiveId" clId="{8E5E7ACA-9A83-4CF3-B990-39C5202306C8}" dt="2023-12-04T16:36:32.329" v="126"/>
        <pc:sldMkLst>
          <pc:docMk/>
          <pc:sldMk cId="2235937586" sldId="325"/>
        </pc:sldMkLst>
      </pc:sldChg>
      <pc:sldChg chg="modSp add mod">
        <pc:chgData name="Juan Marcos Fustero" userId="cac871cd91e1ddbe" providerId="LiveId" clId="{8E5E7ACA-9A83-4CF3-B990-39C5202306C8}" dt="2023-12-04T16:37:14.567" v="143" actId="20577"/>
        <pc:sldMkLst>
          <pc:docMk/>
          <pc:sldMk cId="3472199140" sldId="326"/>
        </pc:sldMkLst>
        <pc:spChg chg="mod">
          <ac:chgData name="Juan Marcos Fustero" userId="cac871cd91e1ddbe" providerId="LiveId" clId="{8E5E7ACA-9A83-4CF3-B990-39C5202306C8}" dt="2023-12-04T16:37:14.567" v="143" actId="20577"/>
          <ac:spMkLst>
            <pc:docMk/>
            <pc:sldMk cId="3472199140" sldId="326"/>
            <ac:spMk id="2" creationId="{379C6A75-6170-4D05-8AE7-50FCAF857558}"/>
          </ac:spMkLst>
        </pc:spChg>
      </pc:sldChg>
      <pc:sldChg chg="add del">
        <pc:chgData name="Juan Marcos Fustero" userId="cac871cd91e1ddbe" providerId="LiveId" clId="{8E5E7ACA-9A83-4CF3-B990-39C5202306C8}" dt="2023-12-04T16:38:13.855" v="152" actId="47"/>
        <pc:sldMkLst>
          <pc:docMk/>
          <pc:sldMk cId="938170551" sldId="327"/>
        </pc:sldMkLst>
      </pc:sldChg>
      <pc:sldChg chg="modSp add mod">
        <pc:chgData name="Juan Marcos Fustero" userId="cac871cd91e1ddbe" providerId="LiveId" clId="{8E5E7ACA-9A83-4CF3-B990-39C5202306C8}" dt="2023-12-04T16:37:25.594" v="147"/>
        <pc:sldMkLst>
          <pc:docMk/>
          <pc:sldMk cId="1065401692" sldId="328"/>
        </pc:sldMkLst>
        <pc:spChg chg="mod">
          <ac:chgData name="Juan Marcos Fustero" userId="cac871cd91e1ddbe" providerId="LiveId" clId="{8E5E7ACA-9A83-4CF3-B990-39C5202306C8}" dt="2023-12-04T16:37:25.594" v="147"/>
          <ac:spMkLst>
            <pc:docMk/>
            <pc:sldMk cId="1065401692" sldId="328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8E5E7ACA-9A83-4CF3-B990-39C5202306C8}" dt="2023-12-04T16:37:29.174" v="149"/>
        <pc:sldMkLst>
          <pc:docMk/>
          <pc:sldMk cId="223253686" sldId="329"/>
        </pc:sldMkLst>
        <pc:spChg chg="mod">
          <ac:chgData name="Juan Marcos Fustero" userId="cac871cd91e1ddbe" providerId="LiveId" clId="{8E5E7ACA-9A83-4CF3-B990-39C5202306C8}" dt="2023-12-04T16:37:29.174" v="149"/>
          <ac:spMkLst>
            <pc:docMk/>
            <pc:sldMk cId="223253686" sldId="329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8E5E7ACA-9A83-4CF3-B990-39C5202306C8}" dt="2023-12-04T16:37:18.005" v="144" actId="6549"/>
        <pc:sldMkLst>
          <pc:docMk/>
          <pc:sldMk cId="267217243" sldId="330"/>
        </pc:sldMkLst>
        <pc:spChg chg="mod">
          <ac:chgData name="Juan Marcos Fustero" userId="cac871cd91e1ddbe" providerId="LiveId" clId="{8E5E7ACA-9A83-4CF3-B990-39C5202306C8}" dt="2023-12-04T16:37:18.005" v="144" actId="6549"/>
          <ac:spMkLst>
            <pc:docMk/>
            <pc:sldMk cId="267217243" sldId="330"/>
            <ac:spMk id="2" creationId="{379C6A75-6170-4D05-8AE7-50FCAF857558}"/>
          </ac:spMkLst>
        </pc:spChg>
      </pc:sldChg>
      <pc:sldChg chg="add">
        <pc:chgData name="Juan Marcos Fustero" userId="cac871cd91e1ddbe" providerId="LiveId" clId="{8E5E7ACA-9A83-4CF3-B990-39C5202306C8}" dt="2023-12-04T16:37:48.718" v="150"/>
        <pc:sldMkLst>
          <pc:docMk/>
          <pc:sldMk cId="870698243" sldId="331"/>
        </pc:sldMkLst>
      </pc:sldChg>
      <pc:sldChg chg="add">
        <pc:chgData name="Juan Marcos Fustero" userId="cac871cd91e1ddbe" providerId="LiveId" clId="{8E5E7ACA-9A83-4CF3-B990-39C5202306C8}" dt="2023-12-04T16:37:48.718" v="150"/>
        <pc:sldMkLst>
          <pc:docMk/>
          <pc:sldMk cId="3767050356" sldId="332"/>
        </pc:sldMkLst>
      </pc:sldChg>
      <pc:sldChg chg="add">
        <pc:chgData name="Juan Marcos Fustero" userId="cac871cd91e1ddbe" providerId="LiveId" clId="{8E5E7ACA-9A83-4CF3-B990-39C5202306C8}" dt="2023-12-04T16:37:48.718" v="150"/>
        <pc:sldMkLst>
          <pc:docMk/>
          <pc:sldMk cId="2468106095" sldId="333"/>
        </pc:sldMkLst>
      </pc:sldChg>
      <pc:sldChg chg="add">
        <pc:chgData name="Juan Marcos Fustero" userId="cac871cd91e1ddbe" providerId="LiveId" clId="{8E5E7ACA-9A83-4CF3-B990-39C5202306C8}" dt="2023-12-04T16:37:48.718" v="150"/>
        <pc:sldMkLst>
          <pc:docMk/>
          <pc:sldMk cId="838495362" sldId="334"/>
        </pc:sldMkLst>
      </pc:sldChg>
      <pc:sldChg chg="add">
        <pc:chgData name="Juan Marcos Fustero" userId="cac871cd91e1ddbe" providerId="LiveId" clId="{8E5E7ACA-9A83-4CF3-B990-39C5202306C8}" dt="2023-12-04T16:37:58.235" v="151"/>
        <pc:sldMkLst>
          <pc:docMk/>
          <pc:sldMk cId="3662444283" sldId="335"/>
        </pc:sldMkLst>
      </pc:sldChg>
      <pc:sldChg chg="add">
        <pc:chgData name="Juan Marcos Fustero" userId="cac871cd91e1ddbe" providerId="LiveId" clId="{8E5E7ACA-9A83-4CF3-B990-39C5202306C8}" dt="2023-12-04T16:37:58.235" v="151"/>
        <pc:sldMkLst>
          <pc:docMk/>
          <pc:sldMk cId="4071352526" sldId="336"/>
        </pc:sldMkLst>
      </pc:sldChg>
      <pc:sldChg chg="add del">
        <pc:chgData name="Juan Marcos Fustero" userId="cac871cd91e1ddbe" providerId="LiveId" clId="{8E5E7ACA-9A83-4CF3-B990-39C5202306C8}" dt="2023-12-04T16:38:19.230" v="153" actId="47"/>
        <pc:sldMkLst>
          <pc:docMk/>
          <pc:sldMk cId="4199861557" sldId="337"/>
        </pc:sldMkLst>
      </pc:sldChg>
      <pc:sldChg chg="add">
        <pc:chgData name="Juan Marcos Fustero" userId="cac871cd91e1ddbe" providerId="LiveId" clId="{8E5E7ACA-9A83-4CF3-B990-39C5202306C8}" dt="2023-12-04T16:37:58.235" v="151"/>
        <pc:sldMkLst>
          <pc:docMk/>
          <pc:sldMk cId="2251111873" sldId="338"/>
        </pc:sldMkLst>
      </pc:sldChg>
      <pc:sldChg chg="modSp add mod">
        <pc:chgData name="Juan Marcos Fustero" userId="cac871cd91e1ddbe" providerId="LiveId" clId="{8E5E7ACA-9A83-4CF3-B990-39C5202306C8}" dt="2023-12-04T16:38:25.209" v="156" actId="20577"/>
        <pc:sldMkLst>
          <pc:docMk/>
          <pc:sldMk cId="2187498441" sldId="339"/>
        </pc:sldMkLst>
        <pc:spChg chg="mod">
          <ac:chgData name="Juan Marcos Fustero" userId="cac871cd91e1ddbe" providerId="LiveId" clId="{8E5E7ACA-9A83-4CF3-B990-39C5202306C8}" dt="2023-12-04T16:38:25.209" v="156" actId="20577"/>
          <ac:spMkLst>
            <pc:docMk/>
            <pc:sldMk cId="2187498441" sldId="339"/>
            <ac:spMk id="2" creationId="{379C6A75-6170-4D05-8AE7-50FCAF857558}"/>
          </ac:spMkLst>
        </pc:spChg>
      </pc:sldChg>
      <pc:sldChg chg="add">
        <pc:chgData name="Juan Marcos Fustero" userId="cac871cd91e1ddbe" providerId="LiveId" clId="{8E5E7ACA-9A83-4CF3-B990-39C5202306C8}" dt="2023-12-04T16:38:22.953" v="154" actId="2890"/>
        <pc:sldMkLst>
          <pc:docMk/>
          <pc:sldMk cId="3566052914" sldId="340"/>
        </pc:sldMkLst>
      </pc:sldChg>
      <pc:sldChg chg="add">
        <pc:chgData name="Juan Marcos Fustero" userId="cac871cd91e1ddbe" providerId="LiveId" clId="{8E5E7ACA-9A83-4CF3-B990-39C5202306C8}" dt="2023-12-04T16:38:31.087" v="157"/>
        <pc:sldMkLst>
          <pc:docMk/>
          <pc:sldMk cId="1062540877" sldId="341"/>
        </pc:sldMkLst>
      </pc:sldChg>
      <pc:sldChg chg="add">
        <pc:chgData name="Juan Marcos Fustero" userId="cac871cd91e1ddbe" providerId="LiveId" clId="{8E5E7ACA-9A83-4CF3-B990-39C5202306C8}" dt="2023-12-04T16:38:31.087" v="157"/>
        <pc:sldMkLst>
          <pc:docMk/>
          <pc:sldMk cId="116069601" sldId="342"/>
        </pc:sldMkLst>
      </pc:sldChg>
      <pc:sldChg chg="add">
        <pc:chgData name="Juan Marcos Fustero" userId="cac871cd91e1ddbe" providerId="LiveId" clId="{8E5E7ACA-9A83-4CF3-B990-39C5202306C8}" dt="2023-12-04T16:38:31.087" v="157"/>
        <pc:sldMkLst>
          <pc:docMk/>
          <pc:sldMk cId="2758299327" sldId="343"/>
        </pc:sldMkLst>
      </pc:sldChg>
      <pc:sldChg chg="modSp add mod">
        <pc:chgData name="Juan Marcos Fustero" userId="cac871cd91e1ddbe" providerId="LiveId" clId="{8E5E7ACA-9A83-4CF3-B990-39C5202306C8}" dt="2023-12-04T16:38:35.446" v="160" actId="20577"/>
        <pc:sldMkLst>
          <pc:docMk/>
          <pc:sldMk cId="2065798008" sldId="344"/>
        </pc:sldMkLst>
        <pc:spChg chg="mod">
          <ac:chgData name="Juan Marcos Fustero" userId="cac871cd91e1ddbe" providerId="LiveId" clId="{8E5E7ACA-9A83-4CF3-B990-39C5202306C8}" dt="2023-12-04T16:38:35.446" v="160" actId="20577"/>
          <ac:spMkLst>
            <pc:docMk/>
            <pc:sldMk cId="2065798008" sldId="344"/>
            <ac:spMk id="2" creationId="{379C6A75-6170-4D05-8AE7-50FCAF857558}"/>
          </ac:spMkLst>
        </pc:spChg>
      </pc:sldChg>
    </pc:docChg>
  </pc:docChgLst>
  <pc:docChgLst>
    <pc:chgData name="Juan Marcos Fustero" userId="cac871cd91e1ddbe" providerId="LiveId" clId="{A39154FD-959D-45B2-9E48-7301636B2587}"/>
    <pc:docChg chg="custSel addSld delSld modSld">
      <pc:chgData name="Juan Marcos Fustero" userId="cac871cd91e1ddbe" providerId="LiveId" clId="{A39154FD-959D-45B2-9E48-7301636B2587}" dt="2022-05-06T23:08:42.869" v="630" actId="478"/>
      <pc:docMkLst>
        <pc:docMk/>
      </pc:docMkLst>
      <pc:sldChg chg="modSp mod">
        <pc:chgData name="Juan Marcos Fustero" userId="cac871cd91e1ddbe" providerId="LiveId" clId="{A39154FD-959D-45B2-9E48-7301636B2587}" dt="2022-05-06T23:06:05.425" v="57" actId="20577"/>
        <pc:sldMkLst>
          <pc:docMk/>
          <pc:sldMk cId="959364019" sldId="257"/>
        </pc:sldMkLst>
        <pc:spChg chg="mod">
          <ac:chgData name="Juan Marcos Fustero" userId="cac871cd91e1ddbe" providerId="LiveId" clId="{A39154FD-959D-45B2-9E48-7301636B2587}" dt="2022-05-06T23:06:05.425" v="57" actId="20577"/>
          <ac:spMkLst>
            <pc:docMk/>
            <pc:sldMk cId="959364019" sldId="257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A39154FD-959D-45B2-9E48-7301636B2587}" dt="2022-05-06T23:06:22.362" v="125" actId="20577"/>
        <pc:sldMkLst>
          <pc:docMk/>
          <pc:sldMk cId="293718981" sldId="258"/>
        </pc:sldMkLst>
        <pc:spChg chg="mod">
          <ac:chgData name="Juan Marcos Fustero" userId="cac871cd91e1ddbe" providerId="LiveId" clId="{A39154FD-959D-45B2-9E48-7301636B2587}" dt="2022-05-06T23:06:22.362" v="125" actId="20577"/>
          <ac:spMkLst>
            <pc:docMk/>
            <pc:sldMk cId="293718981" sldId="258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A39154FD-959D-45B2-9E48-7301636B2587}" dt="2022-05-06T23:06:31.754" v="175" actId="20577"/>
        <pc:sldMkLst>
          <pc:docMk/>
          <pc:sldMk cId="2772641458" sldId="259"/>
        </pc:sldMkLst>
        <pc:spChg chg="mod">
          <ac:chgData name="Juan Marcos Fustero" userId="cac871cd91e1ddbe" providerId="LiveId" clId="{A39154FD-959D-45B2-9E48-7301636B2587}" dt="2022-05-06T23:06:31.754" v="175" actId="20577"/>
          <ac:spMkLst>
            <pc:docMk/>
            <pc:sldMk cId="2772641458" sldId="259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A39154FD-959D-45B2-9E48-7301636B2587}" dt="2022-05-06T23:06:38.546" v="225" actId="20577"/>
        <pc:sldMkLst>
          <pc:docMk/>
          <pc:sldMk cId="4114390164" sldId="260"/>
        </pc:sldMkLst>
        <pc:spChg chg="mod">
          <ac:chgData name="Juan Marcos Fustero" userId="cac871cd91e1ddbe" providerId="LiveId" clId="{A39154FD-959D-45B2-9E48-7301636B2587}" dt="2022-05-06T23:06:38.546" v="225" actId="20577"/>
          <ac:spMkLst>
            <pc:docMk/>
            <pc:sldMk cId="4114390164" sldId="260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A39154FD-959D-45B2-9E48-7301636B2587}" dt="2022-05-06T23:06:47.459" v="272" actId="20577"/>
        <pc:sldMkLst>
          <pc:docMk/>
          <pc:sldMk cId="2045976424" sldId="261"/>
        </pc:sldMkLst>
        <pc:spChg chg="mod">
          <ac:chgData name="Juan Marcos Fustero" userId="cac871cd91e1ddbe" providerId="LiveId" clId="{A39154FD-959D-45B2-9E48-7301636B2587}" dt="2022-05-06T23:06:47.459" v="272" actId="20577"/>
          <ac:spMkLst>
            <pc:docMk/>
            <pc:sldMk cId="2045976424" sldId="261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A39154FD-959D-45B2-9E48-7301636B2587}" dt="2022-05-06T23:06:53.026" v="304" actId="20577"/>
        <pc:sldMkLst>
          <pc:docMk/>
          <pc:sldMk cId="4150458418" sldId="262"/>
        </pc:sldMkLst>
        <pc:spChg chg="mod">
          <ac:chgData name="Juan Marcos Fustero" userId="cac871cd91e1ddbe" providerId="LiveId" clId="{A39154FD-959D-45B2-9E48-7301636B2587}" dt="2022-05-06T23:06:53.026" v="304" actId="20577"/>
          <ac:spMkLst>
            <pc:docMk/>
            <pc:sldMk cId="4150458418" sldId="262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A39154FD-959D-45B2-9E48-7301636B2587}" dt="2022-05-06T23:07:03.634" v="359" actId="20577"/>
        <pc:sldMkLst>
          <pc:docMk/>
          <pc:sldMk cId="2456547325" sldId="263"/>
        </pc:sldMkLst>
        <pc:spChg chg="mod">
          <ac:chgData name="Juan Marcos Fustero" userId="cac871cd91e1ddbe" providerId="LiveId" clId="{A39154FD-959D-45B2-9E48-7301636B2587}" dt="2022-05-06T23:07:03.634" v="359" actId="20577"/>
          <ac:spMkLst>
            <pc:docMk/>
            <pc:sldMk cId="2456547325" sldId="263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A39154FD-959D-45B2-9E48-7301636B2587}" dt="2022-05-06T23:07:09.402" v="383" actId="20577"/>
        <pc:sldMkLst>
          <pc:docMk/>
          <pc:sldMk cId="2811418843" sldId="264"/>
        </pc:sldMkLst>
        <pc:spChg chg="mod">
          <ac:chgData name="Juan Marcos Fustero" userId="cac871cd91e1ddbe" providerId="LiveId" clId="{A39154FD-959D-45B2-9E48-7301636B2587}" dt="2022-05-06T23:07:09.402" v="383" actId="20577"/>
          <ac:spMkLst>
            <pc:docMk/>
            <pc:sldMk cId="2811418843" sldId="264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A39154FD-959D-45B2-9E48-7301636B2587}" dt="2022-05-06T23:07:23.170" v="434" actId="20577"/>
        <pc:sldMkLst>
          <pc:docMk/>
          <pc:sldMk cId="1720323524" sldId="265"/>
        </pc:sldMkLst>
        <pc:spChg chg="mod">
          <ac:chgData name="Juan Marcos Fustero" userId="cac871cd91e1ddbe" providerId="LiveId" clId="{A39154FD-959D-45B2-9E48-7301636B2587}" dt="2022-05-06T23:07:23.170" v="434" actId="20577"/>
          <ac:spMkLst>
            <pc:docMk/>
            <pc:sldMk cId="1720323524" sldId="265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A39154FD-959D-45B2-9E48-7301636B2587}" dt="2022-05-06T23:07:31.330" v="480" actId="20577"/>
        <pc:sldMkLst>
          <pc:docMk/>
          <pc:sldMk cId="1376129779" sldId="266"/>
        </pc:sldMkLst>
        <pc:spChg chg="mod">
          <ac:chgData name="Juan Marcos Fustero" userId="cac871cd91e1ddbe" providerId="LiveId" clId="{A39154FD-959D-45B2-9E48-7301636B2587}" dt="2022-05-06T23:07:31.330" v="480" actId="20577"/>
          <ac:spMkLst>
            <pc:docMk/>
            <pc:sldMk cId="1376129779" sldId="266"/>
            <ac:spMk id="2" creationId="{379C6A75-6170-4D05-8AE7-50FCAF857558}"/>
          </ac:spMkLst>
        </pc:spChg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3188308069" sldId="267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1545474860" sldId="268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3730409542" sldId="269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3605422724" sldId="270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2037876719" sldId="271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2473202876" sldId="272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139563249" sldId="273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772169281" sldId="274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1721304638" sldId="275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3440237655" sldId="276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2604350508" sldId="277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1152768390" sldId="278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3336771483" sldId="279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2510108196" sldId="280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3005660142" sldId="281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1625532042" sldId="282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877118683" sldId="283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1093033289" sldId="284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1436855605" sldId="285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3318964428" sldId="286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1413968766" sldId="287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1048596394" sldId="288"/>
        </pc:sldMkLst>
      </pc:sldChg>
      <pc:sldChg chg="add del">
        <pc:chgData name="Juan Marcos Fustero" userId="cac871cd91e1ddbe" providerId="LiveId" clId="{A39154FD-959D-45B2-9E48-7301636B2587}" dt="2022-05-06T23:07:34.418" v="482" actId="47"/>
        <pc:sldMkLst>
          <pc:docMk/>
          <pc:sldMk cId="2806079430" sldId="289"/>
        </pc:sldMkLst>
      </pc:sldChg>
      <pc:sldChg chg="addSp delSp modSp add mod">
        <pc:chgData name="Juan Marcos Fustero" userId="cac871cd91e1ddbe" providerId="LiveId" clId="{A39154FD-959D-45B2-9E48-7301636B2587}" dt="2022-05-06T23:07:14.750" v="385" actId="478"/>
        <pc:sldMkLst>
          <pc:docMk/>
          <pc:sldMk cId="1215181238" sldId="290"/>
        </pc:sldMkLst>
        <pc:spChg chg="del">
          <ac:chgData name="Juan Marcos Fustero" userId="cac871cd91e1ddbe" providerId="LiveId" clId="{A39154FD-959D-45B2-9E48-7301636B2587}" dt="2022-05-06T23:07:14.750" v="385" actId="478"/>
          <ac:spMkLst>
            <pc:docMk/>
            <pc:sldMk cId="1215181238" sldId="290"/>
            <ac:spMk id="2" creationId="{379C6A75-6170-4D05-8AE7-50FCAF857558}"/>
          </ac:spMkLst>
        </pc:spChg>
        <pc:spChg chg="add mod">
          <ac:chgData name="Juan Marcos Fustero" userId="cac871cd91e1ddbe" providerId="LiveId" clId="{A39154FD-959D-45B2-9E48-7301636B2587}" dt="2022-05-06T23:07:14.750" v="385" actId="478"/>
          <ac:spMkLst>
            <pc:docMk/>
            <pc:sldMk cId="1215181238" sldId="290"/>
            <ac:spMk id="4" creationId="{C6B1A25F-7FBA-5320-2DD6-75C8E443C2D3}"/>
          </ac:spMkLst>
        </pc:spChg>
      </pc:sldChg>
      <pc:sldChg chg="add">
        <pc:chgData name="Juan Marcos Fustero" userId="cac871cd91e1ddbe" providerId="LiveId" clId="{A39154FD-959D-45B2-9E48-7301636B2587}" dt="2022-05-06T23:07:41.433" v="483"/>
        <pc:sldMkLst>
          <pc:docMk/>
          <pc:sldMk cId="2853944917" sldId="291"/>
        </pc:sldMkLst>
      </pc:sldChg>
      <pc:sldChg chg="add">
        <pc:chgData name="Juan Marcos Fustero" userId="cac871cd91e1ddbe" providerId="LiveId" clId="{A39154FD-959D-45B2-9E48-7301636B2587}" dt="2022-05-06T23:07:41.433" v="483"/>
        <pc:sldMkLst>
          <pc:docMk/>
          <pc:sldMk cId="560211604" sldId="292"/>
        </pc:sldMkLst>
      </pc:sldChg>
      <pc:sldChg chg="add">
        <pc:chgData name="Juan Marcos Fustero" userId="cac871cd91e1ddbe" providerId="LiveId" clId="{A39154FD-959D-45B2-9E48-7301636B2587}" dt="2022-05-06T23:07:41.433" v="483"/>
        <pc:sldMkLst>
          <pc:docMk/>
          <pc:sldMk cId="596170813" sldId="293"/>
        </pc:sldMkLst>
      </pc:sldChg>
      <pc:sldChg chg="add">
        <pc:chgData name="Juan Marcos Fustero" userId="cac871cd91e1ddbe" providerId="LiveId" clId="{A39154FD-959D-45B2-9E48-7301636B2587}" dt="2022-05-06T23:07:41.433" v="483"/>
        <pc:sldMkLst>
          <pc:docMk/>
          <pc:sldMk cId="1631668482" sldId="294"/>
        </pc:sldMkLst>
      </pc:sldChg>
      <pc:sldChg chg="modSp add mod">
        <pc:chgData name="Juan Marcos Fustero" userId="cac871cd91e1ddbe" providerId="LiveId" clId="{A39154FD-959D-45B2-9E48-7301636B2587}" dt="2022-05-06T23:07:56.546" v="522" actId="20577"/>
        <pc:sldMkLst>
          <pc:docMk/>
          <pc:sldMk cId="3386743830" sldId="295"/>
        </pc:sldMkLst>
        <pc:spChg chg="mod">
          <ac:chgData name="Juan Marcos Fustero" userId="cac871cd91e1ddbe" providerId="LiveId" clId="{A39154FD-959D-45B2-9E48-7301636B2587}" dt="2022-05-06T23:07:56.546" v="522" actId="20577"/>
          <ac:spMkLst>
            <pc:docMk/>
            <pc:sldMk cId="3386743830" sldId="295"/>
            <ac:spMk id="2" creationId="{379C6A75-6170-4D05-8AE7-50FCAF857558}"/>
          </ac:spMkLst>
        </pc:spChg>
      </pc:sldChg>
      <pc:sldChg chg="add">
        <pc:chgData name="Juan Marcos Fustero" userId="cac871cd91e1ddbe" providerId="LiveId" clId="{A39154FD-959D-45B2-9E48-7301636B2587}" dt="2022-05-06T23:07:57.883" v="523" actId="2890"/>
        <pc:sldMkLst>
          <pc:docMk/>
          <pc:sldMk cId="727104358" sldId="296"/>
        </pc:sldMkLst>
      </pc:sldChg>
      <pc:sldChg chg="modSp add mod">
        <pc:chgData name="Juan Marcos Fustero" userId="cac871cd91e1ddbe" providerId="LiveId" clId="{A39154FD-959D-45B2-9E48-7301636B2587}" dt="2022-05-06T23:08:08.994" v="574" actId="20577"/>
        <pc:sldMkLst>
          <pc:docMk/>
          <pc:sldMk cId="4176789341" sldId="297"/>
        </pc:sldMkLst>
        <pc:spChg chg="mod">
          <ac:chgData name="Juan Marcos Fustero" userId="cac871cd91e1ddbe" providerId="LiveId" clId="{A39154FD-959D-45B2-9E48-7301636B2587}" dt="2022-05-06T23:08:08.994" v="574" actId="20577"/>
          <ac:spMkLst>
            <pc:docMk/>
            <pc:sldMk cId="4176789341" sldId="297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A39154FD-959D-45B2-9E48-7301636B2587}" dt="2022-05-06T23:08:17.322" v="623" actId="20577"/>
        <pc:sldMkLst>
          <pc:docMk/>
          <pc:sldMk cId="368776889" sldId="298"/>
        </pc:sldMkLst>
        <pc:spChg chg="mod">
          <ac:chgData name="Juan Marcos Fustero" userId="cac871cd91e1ddbe" providerId="LiveId" clId="{A39154FD-959D-45B2-9E48-7301636B2587}" dt="2022-05-06T23:08:17.322" v="623" actId="20577"/>
          <ac:spMkLst>
            <pc:docMk/>
            <pc:sldMk cId="368776889" sldId="298"/>
            <ac:spMk id="2" creationId="{379C6A75-6170-4D05-8AE7-50FCAF857558}"/>
          </ac:spMkLst>
        </pc:spChg>
      </pc:sldChg>
      <pc:sldChg chg="add">
        <pc:chgData name="Juan Marcos Fustero" userId="cac871cd91e1ddbe" providerId="LiveId" clId="{A39154FD-959D-45B2-9E48-7301636B2587}" dt="2022-05-06T23:08:19.056" v="624" actId="2890"/>
        <pc:sldMkLst>
          <pc:docMk/>
          <pc:sldMk cId="2350538942" sldId="299"/>
        </pc:sldMkLst>
      </pc:sldChg>
      <pc:sldChg chg="add replId">
        <pc:chgData name="Juan Marcos Fustero" userId="cac871cd91e1ddbe" providerId="LiveId" clId="{A39154FD-959D-45B2-9E48-7301636B2587}" dt="2022-05-06T23:08:19.056" v="624" actId="2890"/>
        <pc:sldMkLst>
          <pc:docMk/>
          <pc:sldMk cId="3741642946" sldId="300"/>
        </pc:sldMkLst>
      </pc:sldChg>
      <pc:sldChg chg="add">
        <pc:chgData name="Juan Marcos Fustero" userId="cac871cd91e1ddbe" providerId="LiveId" clId="{A39154FD-959D-45B2-9E48-7301636B2587}" dt="2022-05-06T23:08:34.032" v="625"/>
        <pc:sldMkLst>
          <pc:docMk/>
          <pc:sldMk cId="2208976972" sldId="301"/>
        </pc:sldMkLst>
      </pc:sldChg>
      <pc:sldChg chg="add">
        <pc:chgData name="Juan Marcos Fustero" userId="cac871cd91e1ddbe" providerId="LiveId" clId="{A39154FD-959D-45B2-9E48-7301636B2587}" dt="2022-05-06T23:08:34.032" v="625"/>
        <pc:sldMkLst>
          <pc:docMk/>
          <pc:sldMk cId="1168494487" sldId="302"/>
        </pc:sldMkLst>
      </pc:sldChg>
      <pc:sldChg chg="add">
        <pc:chgData name="Juan Marcos Fustero" userId="cac871cd91e1ddbe" providerId="LiveId" clId="{A39154FD-959D-45B2-9E48-7301636B2587}" dt="2022-05-06T23:08:34.032" v="625"/>
        <pc:sldMkLst>
          <pc:docMk/>
          <pc:sldMk cId="2917503902" sldId="303"/>
        </pc:sldMkLst>
      </pc:sldChg>
      <pc:sldChg chg="add">
        <pc:chgData name="Juan Marcos Fustero" userId="cac871cd91e1ddbe" providerId="LiveId" clId="{A39154FD-959D-45B2-9E48-7301636B2587}" dt="2022-05-06T23:08:34.032" v="625"/>
        <pc:sldMkLst>
          <pc:docMk/>
          <pc:sldMk cId="2090842973" sldId="304"/>
        </pc:sldMkLst>
      </pc:sldChg>
      <pc:sldChg chg="add">
        <pc:chgData name="Juan Marcos Fustero" userId="cac871cd91e1ddbe" providerId="LiveId" clId="{A39154FD-959D-45B2-9E48-7301636B2587}" dt="2022-05-06T23:08:34.443" v="626"/>
        <pc:sldMkLst>
          <pc:docMk/>
          <pc:sldMk cId="1760517935" sldId="305"/>
        </pc:sldMkLst>
      </pc:sldChg>
      <pc:sldChg chg="add">
        <pc:chgData name="Juan Marcos Fustero" userId="cac871cd91e1ddbe" providerId="LiveId" clId="{A39154FD-959D-45B2-9E48-7301636B2587}" dt="2022-05-06T23:08:34.443" v="626"/>
        <pc:sldMkLst>
          <pc:docMk/>
          <pc:sldMk cId="3179378779" sldId="306"/>
        </pc:sldMkLst>
      </pc:sldChg>
      <pc:sldChg chg="add">
        <pc:chgData name="Juan Marcos Fustero" userId="cac871cd91e1ddbe" providerId="LiveId" clId="{A39154FD-959D-45B2-9E48-7301636B2587}" dt="2022-05-06T23:08:34.443" v="626"/>
        <pc:sldMkLst>
          <pc:docMk/>
          <pc:sldMk cId="2361076319" sldId="307"/>
        </pc:sldMkLst>
      </pc:sldChg>
      <pc:sldChg chg="add">
        <pc:chgData name="Juan Marcos Fustero" userId="cac871cd91e1ddbe" providerId="LiveId" clId="{A39154FD-959D-45B2-9E48-7301636B2587}" dt="2022-05-06T23:08:34.443" v="626"/>
        <pc:sldMkLst>
          <pc:docMk/>
          <pc:sldMk cId="1099410861" sldId="308"/>
        </pc:sldMkLst>
      </pc:sldChg>
      <pc:sldChg chg="add">
        <pc:chgData name="Juan Marcos Fustero" userId="cac871cd91e1ddbe" providerId="LiveId" clId="{A39154FD-959D-45B2-9E48-7301636B2587}" dt="2022-05-06T23:08:38.943" v="627"/>
        <pc:sldMkLst>
          <pc:docMk/>
          <pc:sldMk cId="3422344990" sldId="309"/>
        </pc:sldMkLst>
      </pc:sldChg>
      <pc:sldChg chg="add">
        <pc:chgData name="Juan Marcos Fustero" userId="cac871cd91e1ddbe" providerId="LiveId" clId="{A39154FD-959D-45B2-9E48-7301636B2587}" dt="2022-05-06T23:08:38.943" v="627"/>
        <pc:sldMkLst>
          <pc:docMk/>
          <pc:sldMk cId="436451621" sldId="310"/>
        </pc:sldMkLst>
      </pc:sldChg>
      <pc:sldChg chg="add">
        <pc:chgData name="Juan Marcos Fustero" userId="cac871cd91e1ddbe" providerId="LiveId" clId="{A39154FD-959D-45B2-9E48-7301636B2587}" dt="2022-05-06T23:08:39.144" v="628"/>
        <pc:sldMkLst>
          <pc:docMk/>
          <pc:sldMk cId="1553753498" sldId="311"/>
        </pc:sldMkLst>
      </pc:sldChg>
      <pc:sldChg chg="add">
        <pc:chgData name="Juan Marcos Fustero" userId="cac871cd91e1ddbe" providerId="LiveId" clId="{A39154FD-959D-45B2-9E48-7301636B2587}" dt="2022-05-06T23:08:39.144" v="628"/>
        <pc:sldMkLst>
          <pc:docMk/>
          <pc:sldMk cId="1218703389" sldId="312"/>
        </pc:sldMkLst>
      </pc:sldChg>
      <pc:sldChg chg="addSp delSp modSp add mod">
        <pc:chgData name="Juan Marcos Fustero" userId="cac871cd91e1ddbe" providerId="LiveId" clId="{A39154FD-959D-45B2-9E48-7301636B2587}" dt="2022-05-06T23:08:42.869" v="630" actId="478"/>
        <pc:sldMkLst>
          <pc:docMk/>
          <pc:sldMk cId="2146998270" sldId="313"/>
        </pc:sldMkLst>
        <pc:spChg chg="del">
          <ac:chgData name="Juan Marcos Fustero" userId="cac871cd91e1ddbe" providerId="LiveId" clId="{A39154FD-959D-45B2-9E48-7301636B2587}" dt="2022-05-06T23:08:42.869" v="630" actId="478"/>
          <ac:spMkLst>
            <pc:docMk/>
            <pc:sldMk cId="2146998270" sldId="313"/>
            <ac:spMk id="2" creationId="{379C6A75-6170-4D05-8AE7-50FCAF857558}"/>
          </ac:spMkLst>
        </pc:spChg>
        <pc:spChg chg="add mod">
          <ac:chgData name="Juan Marcos Fustero" userId="cac871cd91e1ddbe" providerId="LiveId" clId="{A39154FD-959D-45B2-9E48-7301636B2587}" dt="2022-05-06T23:08:42.869" v="630" actId="478"/>
          <ac:spMkLst>
            <pc:docMk/>
            <pc:sldMk cId="2146998270" sldId="313"/>
            <ac:spMk id="4" creationId="{48F3F5F6-4F25-B866-BD6E-5DD53C33DED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0EB2D9-F7E6-4975-83CE-7C3A85BF4F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3029" y="251927"/>
            <a:ext cx="11625943" cy="635414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01687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BE8EB7-A0F8-4059-9C54-A653932CF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3800" y="252000"/>
            <a:ext cx="11624400" cy="6354000"/>
          </a:xfrm>
          <a:prstGeom prst="rect">
            <a:avLst/>
          </a:prstGeom>
        </p:spPr>
        <p:txBody>
          <a:bodyPr anchor="ctr" anchorCtr="0"/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17862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D629496C-E353-4EB5-A923-9BBC609D8E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3800" y="252000"/>
            <a:ext cx="11624400" cy="6354000"/>
          </a:xfrm>
          <a:prstGeom prst="rect">
            <a:avLst/>
          </a:prstGeom>
        </p:spPr>
        <p:txBody>
          <a:bodyPr anchor="ctr" anchorCtr="0"/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36842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3230116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Cuando pienso</a:t>
            </a:r>
            <a:br>
              <a:rPr lang="es-ES" dirty="0"/>
            </a:br>
            <a:r>
              <a:rPr lang="es-ES" dirty="0"/>
              <a:t>En todo lo que has hecho</a:t>
            </a:r>
          </a:p>
        </p:txBody>
      </p:sp>
    </p:spTree>
    <p:extLst>
      <p:ext uri="{BB962C8B-B14F-4D97-AF65-F5344CB8AC3E}">
        <p14:creationId xmlns:p14="http://schemas.microsoft.com/office/powerpoint/2010/main" val="9593640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Yo perdido</a:t>
            </a:r>
            <a:br>
              <a:rPr lang="es-ES" dirty="0"/>
            </a:br>
            <a:r>
              <a:rPr lang="es-ES" dirty="0"/>
              <a:t>Corriste hasta encontrarme</a:t>
            </a:r>
          </a:p>
        </p:txBody>
      </p:sp>
    </p:spTree>
    <p:extLst>
      <p:ext uri="{BB962C8B-B14F-4D97-AF65-F5344CB8AC3E}">
        <p14:creationId xmlns:p14="http://schemas.microsoft.com/office/powerpoint/2010/main" val="13761297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Y ahora canto</a:t>
            </a:r>
            <a:br>
              <a:rPr lang="es-ES" dirty="0"/>
            </a:br>
            <a:r>
              <a:rPr lang="es-ES" dirty="0"/>
              <a:t>Aleluya</a:t>
            </a:r>
          </a:p>
        </p:txBody>
      </p:sp>
    </p:spTree>
    <p:extLst>
      <p:ext uri="{BB962C8B-B14F-4D97-AF65-F5344CB8AC3E}">
        <p14:creationId xmlns:p14="http://schemas.microsoft.com/office/powerpoint/2010/main" val="21853217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Ni la muerte</a:t>
            </a:r>
            <a:br>
              <a:rPr lang="es-ES" dirty="0"/>
            </a:br>
            <a:r>
              <a:rPr lang="es-ES" dirty="0"/>
              <a:t>Podrá silenciarme</a:t>
            </a:r>
          </a:p>
        </p:txBody>
      </p:sp>
    </p:spTree>
    <p:extLst>
      <p:ext uri="{BB962C8B-B14F-4D97-AF65-F5344CB8AC3E}">
        <p14:creationId xmlns:p14="http://schemas.microsoft.com/office/powerpoint/2010/main" val="37886617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Mi canto es siempre</a:t>
            </a:r>
            <a:br>
              <a:rPr lang="es-ES" dirty="0"/>
            </a:br>
            <a:r>
              <a:rPr lang="es-ES" dirty="0"/>
              <a:t>Aleluya</a:t>
            </a:r>
          </a:p>
        </p:txBody>
      </p:sp>
    </p:spTree>
    <p:extLst>
      <p:ext uri="{BB962C8B-B14F-4D97-AF65-F5344CB8AC3E}">
        <p14:creationId xmlns:p14="http://schemas.microsoft.com/office/powerpoint/2010/main" val="4979160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Yo no temeré</a:t>
            </a:r>
            <a:br>
              <a:rPr lang="es-ES" dirty="0"/>
            </a:br>
            <a:r>
              <a:rPr lang="es-ES" dirty="0"/>
              <a:t>De acercarme</a:t>
            </a:r>
          </a:p>
        </p:txBody>
      </p:sp>
    </p:spTree>
    <p:extLst>
      <p:ext uri="{BB962C8B-B14F-4D97-AF65-F5344CB8AC3E}">
        <p14:creationId xmlns:p14="http://schemas.microsoft.com/office/powerpoint/2010/main" val="33333716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Perfume a tus pies</a:t>
            </a:r>
            <a:br>
              <a:rPr lang="es-ES" dirty="0"/>
            </a:br>
            <a:r>
              <a:rPr lang="es-ES" dirty="0"/>
              <a:t>Vengo a entregarte</a:t>
            </a:r>
          </a:p>
        </p:txBody>
      </p:sp>
    </p:spTree>
    <p:extLst>
      <p:ext uri="{BB962C8B-B14F-4D97-AF65-F5344CB8AC3E}">
        <p14:creationId xmlns:p14="http://schemas.microsoft.com/office/powerpoint/2010/main" val="34640569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No me cansaré</a:t>
            </a:r>
            <a:br>
              <a:rPr lang="es-ES" dirty="0"/>
            </a:br>
            <a:r>
              <a:rPr lang="es-ES" dirty="0"/>
              <a:t>De enamorarte </a:t>
            </a:r>
          </a:p>
        </p:txBody>
      </p:sp>
    </p:spTree>
    <p:extLst>
      <p:ext uri="{BB962C8B-B14F-4D97-AF65-F5344CB8AC3E}">
        <p14:creationId xmlns:p14="http://schemas.microsoft.com/office/powerpoint/2010/main" val="30855500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Tuyo seré</a:t>
            </a:r>
            <a:br>
              <a:rPr lang="es-ES" dirty="0"/>
            </a:br>
            <a:r>
              <a:rPr lang="es-ES" dirty="0"/>
              <a:t>Ahora y por siempre </a:t>
            </a:r>
          </a:p>
        </p:txBody>
      </p:sp>
    </p:spTree>
    <p:extLst>
      <p:ext uri="{BB962C8B-B14F-4D97-AF65-F5344CB8AC3E}">
        <p14:creationId xmlns:p14="http://schemas.microsoft.com/office/powerpoint/2010/main" val="26049977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Aleluya</a:t>
            </a:r>
            <a:br>
              <a:rPr lang="es-ES" dirty="0"/>
            </a:br>
            <a:r>
              <a:rPr lang="es-ES" dirty="0" err="1"/>
              <a:t>Aleluya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91689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Aleluya</a:t>
            </a:r>
            <a:br>
              <a:rPr lang="es-ES" dirty="0"/>
            </a:br>
            <a:r>
              <a:rPr lang="es-ES" dirty="0" err="1"/>
              <a:t>Aleluya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277099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Mi alma canta</a:t>
            </a:r>
            <a:br>
              <a:rPr lang="es-ES" dirty="0"/>
            </a:br>
            <a:r>
              <a:rPr lang="es-ES" dirty="0"/>
              <a:t>Aleluya</a:t>
            </a:r>
          </a:p>
        </p:txBody>
      </p:sp>
    </p:spTree>
    <p:extLst>
      <p:ext uri="{BB962C8B-B14F-4D97-AF65-F5344CB8AC3E}">
        <p14:creationId xmlns:p14="http://schemas.microsoft.com/office/powerpoint/2010/main" val="2937189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Dónde estaría yo</a:t>
            </a:r>
            <a:br>
              <a:rPr lang="es-ES" dirty="0"/>
            </a:br>
            <a:r>
              <a:rPr lang="es-ES" dirty="0"/>
              <a:t>Si no fuera por tu amor</a:t>
            </a:r>
          </a:p>
        </p:txBody>
      </p:sp>
    </p:spTree>
    <p:extLst>
      <p:ext uri="{BB962C8B-B14F-4D97-AF65-F5344CB8AC3E}">
        <p14:creationId xmlns:p14="http://schemas.microsoft.com/office/powerpoint/2010/main" val="256215901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Por siempre es tu misericordia</a:t>
            </a:r>
          </a:p>
        </p:txBody>
      </p:sp>
    </p:spTree>
    <p:extLst>
      <p:ext uri="{BB962C8B-B14F-4D97-AF65-F5344CB8AC3E}">
        <p14:creationId xmlns:p14="http://schemas.microsoft.com/office/powerpoint/2010/main" val="381461660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Gracia me rescató</a:t>
            </a:r>
            <a:br>
              <a:rPr lang="es-ES" dirty="0"/>
            </a:br>
            <a:r>
              <a:rPr lang="es-ES" dirty="0"/>
              <a:t>Gloria al rey, hijo de Dios</a:t>
            </a:r>
          </a:p>
        </p:txBody>
      </p:sp>
    </p:spTree>
    <p:extLst>
      <p:ext uri="{BB962C8B-B14F-4D97-AF65-F5344CB8AC3E}">
        <p14:creationId xmlns:p14="http://schemas.microsoft.com/office/powerpoint/2010/main" val="43615626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Por siempre es tu misericordia</a:t>
            </a:r>
          </a:p>
        </p:txBody>
      </p:sp>
    </p:spTree>
    <p:extLst>
      <p:ext uri="{BB962C8B-B14F-4D97-AF65-F5344CB8AC3E}">
        <p14:creationId xmlns:p14="http://schemas.microsoft.com/office/powerpoint/2010/main" val="322530780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Dónde estaría yo</a:t>
            </a:r>
            <a:br>
              <a:rPr lang="es-ES" dirty="0"/>
            </a:br>
            <a:r>
              <a:rPr lang="es-ES" dirty="0"/>
              <a:t>Si no fuera por tu amor</a:t>
            </a:r>
          </a:p>
        </p:txBody>
      </p:sp>
    </p:spTree>
    <p:extLst>
      <p:ext uri="{BB962C8B-B14F-4D97-AF65-F5344CB8AC3E}">
        <p14:creationId xmlns:p14="http://schemas.microsoft.com/office/powerpoint/2010/main" val="20194776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Por siempre es tu misericordia</a:t>
            </a:r>
          </a:p>
        </p:txBody>
      </p:sp>
    </p:spTree>
    <p:extLst>
      <p:ext uri="{BB962C8B-B14F-4D97-AF65-F5344CB8AC3E}">
        <p14:creationId xmlns:p14="http://schemas.microsoft.com/office/powerpoint/2010/main" val="80315773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Gracia me rescató</a:t>
            </a:r>
            <a:br>
              <a:rPr lang="es-ES" dirty="0"/>
            </a:br>
            <a:r>
              <a:rPr lang="es-ES" dirty="0"/>
              <a:t>Gloria al rey, hijo de Dios</a:t>
            </a:r>
          </a:p>
        </p:txBody>
      </p:sp>
    </p:spTree>
    <p:extLst>
      <p:ext uri="{BB962C8B-B14F-4D97-AF65-F5344CB8AC3E}">
        <p14:creationId xmlns:p14="http://schemas.microsoft.com/office/powerpoint/2010/main" val="3613890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Por siempre es tu misericordia</a:t>
            </a:r>
          </a:p>
        </p:txBody>
      </p:sp>
    </p:spTree>
    <p:extLst>
      <p:ext uri="{BB962C8B-B14F-4D97-AF65-F5344CB8AC3E}">
        <p14:creationId xmlns:p14="http://schemas.microsoft.com/office/powerpoint/2010/main" val="169007707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Yo no temeré</a:t>
            </a:r>
            <a:br>
              <a:rPr lang="es-ES" dirty="0"/>
            </a:br>
            <a:r>
              <a:rPr lang="es-ES" dirty="0"/>
              <a:t>De acercarme</a:t>
            </a:r>
          </a:p>
        </p:txBody>
      </p:sp>
    </p:spTree>
    <p:extLst>
      <p:ext uri="{BB962C8B-B14F-4D97-AF65-F5344CB8AC3E}">
        <p14:creationId xmlns:p14="http://schemas.microsoft.com/office/powerpoint/2010/main" val="349578659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Perfume a tus pies</a:t>
            </a:r>
            <a:br>
              <a:rPr lang="es-ES" dirty="0"/>
            </a:br>
            <a:r>
              <a:rPr lang="es-ES" dirty="0"/>
              <a:t>Vengo a entregarte</a:t>
            </a:r>
          </a:p>
        </p:txBody>
      </p:sp>
    </p:spTree>
    <p:extLst>
      <p:ext uri="{BB962C8B-B14F-4D97-AF65-F5344CB8AC3E}">
        <p14:creationId xmlns:p14="http://schemas.microsoft.com/office/powerpoint/2010/main" val="42593235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Tú me asombras</a:t>
            </a:r>
            <a:br>
              <a:rPr lang="es-ES" dirty="0"/>
            </a:br>
            <a:r>
              <a:rPr lang="es-ES" dirty="0"/>
              <a:t>Con tus maravillas</a:t>
            </a:r>
          </a:p>
        </p:txBody>
      </p:sp>
    </p:spTree>
    <p:extLst>
      <p:ext uri="{BB962C8B-B14F-4D97-AF65-F5344CB8AC3E}">
        <p14:creationId xmlns:p14="http://schemas.microsoft.com/office/powerpoint/2010/main" val="277264145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No me cansaré</a:t>
            </a:r>
            <a:br>
              <a:rPr lang="es-ES" dirty="0"/>
            </a:br>
            <a:r>
              <a:rPr lang="es-ES" dirty="0"/>
              <a:t>De enamorarte </a:t>
            </a:r>
          </a:p>
        </p:txBody>
      </p:sp>
    </p:spTree>
    <p:extLst>
      <p:ext uri="{BB962C8B-B14F-4D97-AF65-F5344CB8AC3E}">
        <p14:creationId xmlns:p14="http://schemas.microsoft.com/office/powerpoint/2010/main" val="406755500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Tuyo seré</a:t>
            </a:r>
            <a:br>
              <a:rPr lang="es-ES" dirty="0"/>
            </a:br>
            <a:r>
              <a:rPr lang="es-ES" dirty="0"/>
              <a:t>Ahora y por siempre </a:t>
            </a:r>
          </a:p>
        </p:txBody>
      </p:sp>
    </p:spTree>
    <p:extLst>
      <p:ext uri="{BB962C8B-B14F-4D97-AF65-F5344CB8AC3E}">
        <p14:creationId xmlns:p14="http://schemas.microsoft.com/office/powerpoint/2010/main" val="165863850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Aleluya</a:t>
            </a:r>
            <a:br>
              <a:rPr lang="es-ES" dirty="0"/>
            </a:br>
            <a:r>
              <a:rPr lang="es-ES" dirty="0" err="1"/>
              <a:t>Aleluya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7150922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Aleluya</a:t>
            </a:r>
            <a:br>
              <a:rPr lang="es-ES" dirty="0"/>
            </a:br>
            <a:r>
              <a:rPr lang="es-ES" dirty="0" err="1"/>
              <a:t>Aleluya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2712777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8F3F5F6-4F25-B866-BD6E-5DD53C33DE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9982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Por eso canto</a:t>
            </a:r>
            <a:br>
              <a:rPr lang="es-ES" dirty="0"/>
            </a:br>
            <a:r>
              <a:rPr lang="es-ES" dirty="0"/>
              <a:t>Aleluya</a:t>
            </a:r>
          </a:p>
        </p:txBody>
      </p:sp>
    </p:spTree>
    <p:extLst>
      <p:ext uri="{BB962C8B-B14F-4D97-AF65-F5344CB8AC3E}">
        <p14:creationId xmlns:p14="http://schemas.microsoft.com/office/powerpoint/2010/main" val="41143901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Yo no temeré</a:t>
            </a:r>
            <a:br>
              <a:rPr lang="es-ES" dirty="0"/>
            </a:br>
            <a:r>
              <a:rPr lang="es-ES" dirty="0"/>
              <a:t>De acercarme</a:t>
            </a:r>
          </a:p>
        </p:txBody>
      </p:sp>
    </p:spTree>
    <p:extLst>
      <p:ext uri="{BB962C8B-B14F-4D97-AF65-F5344CB8AC3E}">
        <p14:creationId xmlns:p14="http://schemas.microsoft.com/office/powerpoint/2010/main" val="20459764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Perfume a tus pies</a:t>
            </a:r>
            <a:br>
              <a:rPr lang="es-ES" dirty="0"/>
            </a:br>
            <a:r>
              <a:rPr lang="es-ES" dirty="0"/>
              <a:t>Vengo a entregarte</a:t>
            </a:r>
          </a:p>
        </p:txBody>
      </p:sp>
    </p:spTree>
    <p:extLst>
      <p:ext uri="{BB962C8B-B14F-4D97-AF65-F5344CB8AC3E}">
        <p14:creationId xmlns:p14="http://schemas.microsoft.com/office/powerpoint/2010/main" val="41504584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No me cansaré</a:t>
            </a:r>
            <a:br>
              <a:rPr lang="es-ES" dirty="0"/>
            </a:br>
            <a:r>
              <a:rPr lang="es-ES" dirty="0"/>
              <a:t>De enamorarte </a:t>
            </a:r>
          </a:p>
        </p:txBody>
      </p:sp>
    </p:spTree>
    <p:extLst>
      <p:ext uri="{BB962C8B-B14F-4D97-AF65-F5344CB8AC3E}">
        <p14:creationId xmlns:p14="http://schemas.microsoft.com/office/powerpoint/2010/main" val="24565473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Tuyo seré</a:t>
            </a:r>
            <a:br>
              <a:rPr lang="es-ES" dirty="0"/>
            </a:br>
            <a:r>
              <a:rPr lang="es-ES" dirty="0"/>
              <a:t>Ahora y por siempre </a:t>
            </a:r>
          </a:p>
        </p:txBody>
      </p:sp>
    </p:spTree>
    <p:extLst>
      <p:ext uri="{BB962C8B-B14F-4D97-AF65-F5344CB8AC3E}">
        <p14:creationId xmlns:p14="http://schemas.microsoft.com/office/powerpoint/2010/main" val="28114188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Aleluya</a:t>
            </a:r>
            <a:br>
              <a:rPr lang="es-ES" dirty="0"/>
            </a:br>
            <a:r>
              <a:rPr lang="es-ES" dirty="0" err="1"/>
              <a:t>Aleluya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2032352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lantilla himnos CERO.potx" id="{92456CCF-7EF0-4767-8048-6A2FB533D293}" vid="{E093F98C-6AB4-42F7-8266-3C9C66019D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17</TotalTime>
  <Words>207</Words>
  <Application>Microsoft Office PowerPoint</Application>
  <PresentationFormat>Widescreen</PresentationFormat>
  <Paragraphs>33</Paragraphs>
  <Slides>34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7" baseType="lpstr">
      <vt:lpstr>Lemon/Milk</vt:lpstr>
      <vt:lpstr>Arial</vt:lpstr>
      <vt:lpstr>Tema de Office</vt:lpstr>
      <vt:lpstr>Cuando pienso En todo lo que has hecho</vt:lpstr>
      <vt:lpstr>Mi alma canta Aleluya</vt:lpstr>
      <vt:lpstr>Tú me asombras Con tus maravillas</vt:lpstr>
      <vt:lpstr>Por eso canto Aleluya</vt:lpstr>
      <vt:lpstr>Yo no temeré De acercarme</vt:lpstr>
      <vt:lpstr>Perfume a tus pies Vengo a entregarte</vt:lpstr>
      <vt:lpstr>No me cansaré De enamorarte </vt:lpstr>
      <vt:lpstr>Tuyo seré Ahora y por siempre </vt:lpstr>
      <vt:lpstr>Aleluya Aleluya</vt:lpstr>
      <vt:lpstr>Yo perdido Corriste hasta encontrarme</vt:lpstr>
      <vt:lpstr>Y ahora canto Aleluya</vt:lpstr>
      <vt:lpstr>Ni la muerte Podrá silenciarme</vt:lpstr>
      <vt:lpstr>Mi canto es siempre Aleluya</vt:lpstr>
      <vt:lpstr>Yo no temeré De acercarme</vt:lpstr>
      <vt:lpstr>Perfume a tus pies Vengo a entregarte</vt:lpstr>
      <vt:lpstr>No me cansaré De enamorarte </vt:lpstr>
      <vt:lpstr>Tuyo seré Ahora y por siempre </vt:lpstr>
      <vt:lpstr>Aleluya Aleluya</vt:lpstr>
      <vt:lpstr>Aleluya Aleluya</vt:lpstr>
      <vt:lpstr>Dónde estaría yo Si no fuera por tu amor</vt:lpstr>
      <vt:lpstr>Por siempre es tu misericordia</vt:lpstr>
      <vt:lpstr>Gracia me rescató Gloria al rey, hijo de Dios</vt:lpstr>
      <vt:lpstr>Por siempre es tu misericordia</vt:lpstr>
      <vt:lpstr>Dónde estaría yo Si no fuera por tu amor</vt:lpstr>
      <vt:lpstr>Por siempre es tu misericordia</vt:lpstr>
      <vt:lpstr>Gracia me rescató Gloria al rey, hijo de Dios</vt:lpstr>
      <vt:lpstr>Por siempre es tu misericordia</vt:lpstr>
      <vt:lpstr>Yo no temeré De acercarme</vt:lpstr>
      <vt:lpstr>Perfume a tus pies Vengo a entregarte</vt:lpstr>
      <vt:lpstr>No me cansaré De enamorarte </vt:lpstr>
      <vt:lpstr>Tuyo seré Ahora y por siempre </vt:lpstr>
      <vt:lpstr>Aleluya Aleluya</vt:lpstr>
      <vt:lpstr>Aleluya Aleluya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Juan Marcos Fustero</cp:lastModifiedBy>
  <cp:revision>1</cp:revision>
  <dcterms:created xsi:type="dcterms:W3CDTF">2022-05-06T23:05:44Z</dcterms:created>
  <dcterms:modified xsi:type="dcterms:W3CDTF">2023-12-04T19:14:01Z</dcterms:modified>
</cp:coreProperties>
</file>