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337" r:id="rId7"/>
    <p:sldId id="262" r:id="rId8"/>
    <p:sldId id="338" r:id="rId9"/>
    <p:sldId id="339" r:id="rId10"/>
    <p:sldId id="263" r:id="rId11"/>
    <p:sldId id="264" r:id="rId12"/>
    <p:sldId id="340" r:id="rId13"/>
    <p:sldId id="341" r:id="rId14"/>
    <p:sldId id="342" r:id="rId15"/>
    <p:sldId id="343" r:id="rId16"/>
    <p:sldId id="344" r:id="rId17"/>
    <p:sldId id="345" r:id="rId18"/>
    <p:sldId id="265" r:id="rId19"/>
    <p:sldId id="266" r:id="rId20"/>
    <p:sldId id="314" r:id="rId21"/>
    <p:sldId id="346" r:id="rId22"/>
    <p:sldId id="347" r:id="rId23"/>
    <p:sldId id="348" r:id="rId24"/>
    <p:sldId id="349" r:id="rId25"/>
    <p:sldId id="350" r:id="rId26"/>
    <p:sldId id="351" r:id="rId27"/>
    <p:sldId id="352" r:id="rId28"/>
    <p:sldId id="353" r:id="rId29"/>
    <p:sldId id="354" r:id="rId30"/>
    <p:sldId id="355" r:id="rId31"/>
    <p:sldId id="356" r:id="rId32"/>
    <p:sldId id="313" r:id="rId33"/>
  </p:sldIdLst>
  <p:sldSz cx="12192000" cy="6858000"/>
  <p:notesSz cx="6858000" cy="9144000"/>
  <p:embeddedFontLst>
    <p:embeddedFont>
      <p:font typeface="Lemon/Milk" panose="020B0603050302020204" pitchFamily="34" charset="0"/>
      <p:regular r:id="rId34"/>
      <p:bold r:id="rId35"/>
      <p:italic r:id="rId36"/>
      <p:boldItalic r:id="rId37"/>
    </p:embeddedFont>
  </p:embeddedFont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ABA835-BDB8-4F0B-8E31-E99782642278}" v="5" dt="2023-12-04T21:12:05.238"/>
    <p1510:client id="{890F1CF5-2001-44A2-884C-0BA0270BF7E8}" v="2" dt="2023-12-04T19:14:01.040"/>
    <p1510:client id="{8E5E7ACA-9A83-4CF3-B990-39C5202306C8}" v="7" dt="2023-12-04T16:38:31.0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4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2.fntdata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24ABA835-BDB8-4F0B-8E31-E99782642278}"/>
    <pc:docChg chg="undo redo custSel addSld delSld modSld">
      <pc:chgData name="Juan Marcos Fustero" userId="cac871cd91e1ddbe" providerId="LiveId" clId="{24ABA835-BDB8-4F0B-8E31-E99782642278}" dt="2023-12-04T21:12:05.231" v="102"/>
      <pc:docMkLst>
        <pc:docMk/>
      </pc:docMkLst>
      <pc:sldChg chg="modSp mod">
        <pc:chgData name="Juan Marcos Fustero" userId="cac871cd91e1ddbe" providerId="LiveId" clId="{24ABA835-BDB8-4F0B-8E31-E99782642278}" dt="2023-12-04T21:09:35.243" v="11" actId="20577"/>
        <pc:sldMkLst>
          <pc:docMk/>
          <pc:sldMk cId="959364019" sldId="257"/>
        </pc:sldMkLst>
        <pc:spChg chg="mod">
          <ac:chgData name="Juan Marcos Fustero" userId="cac871cd91e1ddbe" providerId="LiveId" clId="{24ABA835-BDB8-4F0B-8E31-E99782642278}" dt="2023-12-04T21:09:35.243" v="11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24ABA835-BDB8-4F0B-8E31-E99782642278}" dt="2023-12-04T21:09:53.446" v="25" actId="20577"/>
        <pc:sldMkLst>
          <pc:docMk/>
          <pc:sldMk cId="293718981" sldId="258"/>
        </pc:sldMkLst>
        <pc:spChg chg="mod">
          <ac:chgData name="Juan Marcos Fustero" userId="cac871cd91e1ddbe" providerId="LiveId" clId="{24ABA835-BDB8-4F0B-8E31-E99782642278}" dt="2023-12-04T21:09:53.446" v="25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24ABA835-BDB8-4F0B-8E31-E99782642278}" dt="2023-12-04T21:09:59.387" v="33" actId="20577"/>
        <pc:sldMkLst>
          <pc:docMk/>
          <pc:sldMk cId="2772641458" sldId="259"/>
        </pc:sldMkLst>
        <pc:spChg chg="mod">
          <ac:chgData name="Juan Marcos Fustero" userId="cac871cd91e1ddbe" providerId="LiveId" clId="{24ABA835-BDB8-4F0B-8E31-E99782642278}" dt="2023-12-04T21:09:59.387" v="33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24ABA835-BDB8-4F0B-8E31-E99782642278}" dt="2023-12-04T21:10:08.038" v="40" actId="20577"/>
        <pc:sldMkLst>
          <pc:docMk/>
          <pc:sldMk cId="4114390164" sldId="260"/>
        </pc:sldMkLst>
        <pc:spChg chg="mod">
          <ac:chgData name="Juan Marcos Fustero" userId="cac871cd91e1ddbe" providerId="LiveId" clId="{24ABA835-BDB8-4F0B-8E31-E99782642278}" dt="2023-12-04T21:10:08.038" v="40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24ABA835-BDB8-4F0B-8E31-E99782642278}" dt="2023-12-04T21:10:12.075" v="43"/>
        <pc:sldMkLst>
          <pc:docMk/>
          <pc:sldMk cId="2045976424" sldId="261"/>
        </pc:sldMkLst>
        <pc:spChg chg="mod">
          <ac:chgData name="Juan Marcos Fustero" userId="cac871cd91e1ddbe" providerId="LiveId" clId="{24ABA835-BDB8-4F0B-8E31-E99782642278}" dt="2023-12-04T21:10:12.075" v="43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24ABA835-BDB8-4F0B-8E31-E99782642278}" dt="2023-12-04T21:10:31.087" v="51" actId="20577"/>
        <pc:sldMkLst>
          <pc:docMk/>
          <pc:sldMk cId="4150458418" sldId="262"/>
        </pc:sldMkLst>
        <pc:spChg chg="mod">
          <ac:chgData name="Juan Marcos Fustero" userId="cac871cd91e1ddbe" providerId="LiveId" clId="{24ABA835-BDB8-4F0B-8E31-E99782642278}" dt="2023-12-04T21:10:31.087" v="51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24ABA835-BDB8-4F0B-8E31-E99782642278}" dt="2023-12-04T21:10:54.804" v="65" actId="20577"/>
        <pc:sldMkLst>
          <pc:docMk/>
          <pc:sldMk cId="2456547325" sldId="263"/>
        </pc:sldMkLst>
        <pc:spChg chg="mod">
          <ac:chgData name="Juan Marcos Fustero" userId="cac871cd91e1ddbe" providerId="LiveId" clId="{24ABA835-BDB8-4F0B-8E31-E99782642278}" dt="2023-12-04T21:10:54.804" v="65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24ABA835-BDB8-4F0B-8E31-E99782642278}" dt="2023-12-04T21:11:06.171" v="76" actId="20577"/>
        <pc:sldMkLst>
          <pc:docMk/>
          <pc:sldMk cId="2811418843" sldId="264"/>
        </pc:sldMkLst>
        <pc:spChg chg="mod">
          <ac:chgData name="Juan Marcos Fustero" userId="cac871cd91e1ddbe" providerId="LiveId" clId="{24ABA835-BDB8-4F0B-8E31-E99782642278}" dt="2023-12-04T21:11:06.171" v="76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addSp delSp modSp mod">
        <pc:chgData name="Juan Marcos Fustero" userId="cac871cd91e1ddbe" providerId="LiveId" clId="{24ABA835-BDB8-4F0B-8E31-E99782642278}" dt="2023-12-04T21:11:27.288" v="78" actId="478"/>
        <pc:sldMkLst>
          <pc:docMk/>
          <pc:sldMk cId="1720323524" sldId="265"/>
        </pc:sldMkLst>
        <pc:spChg chg="del">
          <ac:chgData name="Juan Marcos Fustero" userId="cac871cd91e1ddbe" providerId="LiveId" clId="{24ABA835-BDB8-4F0B-8E31-E99782642278}" dt="2023-12-04T21:11:27.288" v="78" actId="478"/>
          <ac:spMkLst>
            <pc:docMk/>
            <pc:sldMk cId="1720323524" sldId="265"/>
            <ac:spMk id="2" creationId="{379C6A75-6170-4D05-8AE7-50FCAF857558}"/>
          </ac:spMkLst>
        </pc:spChg>
        <pc:spChg chg="add mod">
          <ac:chgData name="Juan Marcos Fustero" userId="cac871cd91e1ddbe" providerId="LiveId" clId="{24ABA835-BDB8-4F0B-8E31-E99782642278}" dt="2023-12-04T21:11:27.288" v="78" actId="478"/>
          <ac:spMkLst>
            <pc:docMk/>
            <pc:sldMk cId="1720323524" sldId="265"/>
            <ac:spMk id="4" creationId="{F2B90302-7CF9-2F3F-4904-4232E00E8048}"/>
          </ac:spMkLst>
        </pc:spChg>
      </pc:sldChg>
      <pc:sldChg chg="modSp mod">
        <pc:chgData name="Juan Marcos Fustero" userId="cac871cd91e1ddbe" providerId="LiveId" clId="{24ABA835-BDB8-4F0B-8E31-E99782642278}" dt="2023-12-04T21:11:36.310" v="86" actId="20577"/>
        <pc:sldMkLst>
          <pc:docMk/>
          <pc:sldMk cId="1376129779" sldId="266"/>
        </pc:sldMkLst>
        <pc:spChg chg="mod">
          <ac:chgData name="Juan Marcos Fustero" userId="cac871cd91e1ddbe" providerId="LiveId" clId="{24ABA835-BDB8-4F0B-8E31-E99782642278}" dt="2023-12-04T21:11:36.310" v="86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24ABA835-BDB8-4F0B-8E31-E99782642278}" dt="2023-12-04T21:11:42.822" v="93" actId="20577"/>
        <pc:sldMkLst>
          <pc:docMk/>
          <pc:sldMk cId="2185321722" sldId="314"/>
        </pc:sldMkLst>
        <pc:spChg chg="mod">
          <ac:chgData name="Juan Marcos Fustero" userId="cac871cd91e1ddbe" providerId="LiveId" clId="{24ABA835-BDB8-4F0B-8E31-E99782642278}" dt="2023-12-04T21:11:42.822" v="93" actId="20577"/>
          <ac:spMkLst>
            <pc:docMk/>
            <pc:sldMk cId="2185321722" sldId="314"/>
            <ac:spMk id="2" creationId="{379C6A75-6170-4D05-8AE7-50FCAF857558}"/>
          </ac:spMkLst>
        </pc:spChg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3788661778" sldId="315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497916078" sldId="316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3333371626" sldId="317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3464056936" sldId="318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3085550024" sldId="319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2604997764" sldId="320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319168972" sldId="321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3427709927" sldId="322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2562159012" sldId="323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3814616608" sldId="324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436156265" sldId="325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3225307806" sldId="326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201947764" sldId="327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803157733" sldId="328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36138901" sldId="329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1690077079" sldId="330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3495786597" sldId="331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4259323582" sldId="332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4067555000" sldId="333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1658638507" sldId="334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1871509228" sldId="335"/>
        </pc:sldMkLst>
      </pc:sldChg>
      <pc:sldChg chg="del">
        <pc:chgData name="Juan Marcos Fustero" userId="cac871cd91e1ddbe" providerId="LiveId" clId="{24ABA835-BDB8-4F0B-8E31-E99782642278}" dt="2023-12-04T21:11:57.090" v="101" actId="47"/>
        <pc:sldMkLst>
          <pc:docMk/>
          <pc:sldMk cId="1627127772" sldId="336"/>
        </pc:sldMkLst>
      </pc:sldChg>
      <pc:sldChg chg="add">
        <pc:chgData name="Juan Marcos Fustero" userId="cac871cd91e1ddbe" providerId="LiveId" clId="{24ABA835-BDB8-4F0B-8E31-E99782642278}" dt="2023-12-04T21:10:16.700" v="44"/>
        <pc:sldMkLst>
          <pc:docMk/>
          <pc:sldMk cId="1038025268" sldId="337"/>
        </pc:sldMkLst>
      </pc:sldChg>
      <pc:sldChg chg="add">
        <pc:chgData name="Juan Marcos Fustero" userId="cac871cd91e1ddbe" providerId="LiveId" clId="{24ABA835-BDB8-4F0B-8E31-E99782642278}" dt="2023-12-04T21:10:32.823" v="52"/>
        <pc:sldMkLst>
          <pc:docMk/>
          <pc:sldMk cId="1266357915" sldId="338"/>
        </pc:sldMkLst>
      </pc:sldChg>
      <pc:sldChg chg="addSp delSp modSp add mod">
        <pc:chgData name="Juan Marcos Fustero" userId="cac871cd91e1ddbe" providerId="LiveId" clId="{24ABA835-BDB8-4F0B-8E31-E99782642278}" dt="2023-12-04T21:10:41.209" v="54" actId="478"/>
        <pc:sldMkLst>
          <pc:docMk/>
          <pc:sldMk cId="277045586" sldId="339"/>
        </pc:sldMkLst>
        <pc:spChg chg="del">
          <ac:chgData name="Juan Marcos Fustero" userId="cac871cd91e1ddbe" providerId="LiveId" clId="{24ABA835-BDB8-4F0B-8E31-E99782642278}" dt="2023-12-04T21:10:41.209" v="54" actId="478"/>
          <ac:spMkLst>
            <pc:docMk/>
            <pc:sldMk cId="277045586" sldId="339"/>
            <ac:spMk id="2" creationId="{379C6A75-6170-4D05-8AE7-50FCAF857558}"/>
          </ac:spMkLst>
        </pc:spChg>
        <pc:spChg chg="add mod">
          <ac:chgData name="Juan Marcos Fustero" userId="cac871cd91e1ddbe" providerId="LiveId" clId="{24ABA835-BDB8-4F0B-8E31-E99782642278}" dt="2023-12-04T21:10:41.209" v="54" actId="478"/>
          <ac:spMkLst>
            <pc:docMk/>
            <pc:sldMk cId="277045586" sldId="339"/>
            <ac:spMk id="4" creationId="{25FDEA06-FF01-0409-7004-AD795F20B84F}"/>
          </ac:spMkLst>
        </pc:spChg>
      </pc:sldChg>
      <pc:sldChg chg="add">
        <pc:chgData name="Juan Marcos Fustero" userId="cac871cd91e1ddbe" providerId="LiveId" clId="{24ABA835-BDB8-4F0B-8E31-E99782642278}" dt="2023-12-04T21:11:16.272" v="77"/>
        <pc:sldMkLst>
          <pc:docMk/>
          <pc:sldMk cId="1935851410" sldId="340"/>
        </pc:sldMkLst>
      </pc:sldChg>
      <pc:sldChg chg="add">
        <pc:chgData name="Juan Marcos Fustero" userId="cac871cd91e1ddbe" providerId="LiveId" clId="{24ABA835-BDB8-4F0B-8E31-E99782642278}" dt="2023-12-04T21:11:16.272" v="77"/>
        <pc:sldMkLst>
          <pc:docMk/>
          <pc:sldMk cId="1136947860" sldId="341"/>
        </pc:sldMkLst>
      </pc:sldChg>
      <pc:sldChg chg="add">
        <pc:chgData name="Juan Marcos Fustero" userId="cac871cd91e1ddbe" providerId="LiveId" clId="{24ABA835-BDB8-4F0B-8E31-E99782642278}" dt="2023-12-04T21:11:16.272" v="77"/>
        <pc:sldMkLst>
          <pc:docMk/>
          <pc:sldMk cId="290895674" sldId="342"/>
        </pc:sldMkLst>
      </pc:sldChg>
      <pc:sldChg chg="add">
        <pc:chgData name="Juan Marcos Fustero" userId="cac871cd91e1ddbe" providerId="LiveId" clId="{24ABA835-BDB8-4F0B-8E31-E99782642278}" dt="2023-12-04T21:11:16.272" v="77"/>
        <pc:sldMkLst>
          <pc:docMk/>
          <pc:sldMk cId="2991088376" sldId="343"/>
        </pc:sldMkLst>
      </pc:sldChg>
      <pc:sldChg chg="add">
        <pc:chgData name="Juan Marcos Fustero" userId="cac871cd91e1ddbe" providerId="LiveId" clId="{24ABA835-BDB8-4F0B-8E31-E99782642278}" dt="2023-12-04T21:11:16.272" v="77"/>
        <pc:sldMkLst>
          <pc:docMk/>
          <pc:sldMk cId="3315680052" sldId="344"/>
        </pc:sldMkLst>
      </pc:sldChg>
      <pc:sldChg chg="add">
        <pc:chgData name="Juan Marcos Fustero" userId="cac871cd91e1ddbe" providerId="LiveId" clId="{24ABA835-BDB8-4F0B-8E31-E99782642278}" dt="2023-12-04T21:11:16.272" v="77"/>
        <pc:sldMkLst>
          <pc:docMk/>
          <pc:sldMk cId="103684651" sldId="345"/>
        </pc:sldMkLst>
      </pc:sldChg>
      <pc:sldChg chg="add">
        <pc:chgData name="Juan Marcos Fustero" userId="cac871cd91e1ddbe" providerId="LiveId" clId="{24ABA835-BDB8-4F0B-8E31-E99782642278}" dt="2023-12-04T21:11:45.119" v="94" actId="2890"/>
        <pc:sldMkLst>
          <pc:docMk/>
          <pc:sldMk cId="834628251" sldId="346"/>
        </pc:sldMkLst>
      </pc:sldChg>
      <pc:sldChg chg="add replId">
        <pc:chgData name="Juan Marcos Fustero" userId="cac871cd91e1ddbe" providerId="LiveId" clId="{24ABA835-BDB8-4F0B-8E31-E99782642278}" dt="2023-12-04T21:11:45.119" v="94" actId="2890"/>
        <pc:sldMkLst>
          <pc:docMk/>
          <pc:sldMk cId="864694756" sldId="347"/>
        </pc:sldMkLst>
      </pc:sldChg>
      <pc:sldChg chg="add">
        <pc:chgData name="Juan Marcos Fustero" userId="cac871cd91e1ddbe" providerId="LiveId" clId="{24ABA835-BDB8-4F0B-8E31-E99782642278}" dt="2023-12-04T21:11:45.622" v="95" actId="2890"/>
        <pc:sldMkLst>
          <pc:docMk/>
          <pc:sldMk cId="1318411701" sldId="348"/>
        </pc:sldMkLst>
      </pc:sldChg>
      <pc:sldChg chg="add replId">
        <pc:chgData name="Juan Marcos Fustero" userId="cac871cd91e1ddbe" providerId="LiveId" clId="{24ABA835-BDB8-4F0B-8E31-E99782642278}" dt="2023-12-04T21:11:45.622" v="95" actId="2890"/>
        <pc:sldMkLst>
          <pc:docMk/>
          <pc:sldMk cId="1973106565" sldId="349"/>
        </pc:sldMkLst>
      </pc:sldChg>
      <pc:sldChg chg="add">
        <pc:chgData name="Juan Marcos Fustero" userId="cac871cd91e1ddbe" providerId="LiveId" clId="{24ABA835-BDB8-4F0B-8E31-E99782642278}" dt="2023-12-04T21:11:46.134" v="96" actId="2890"/>
        <pc:sldMkLst>
          <pc:docMk/>
          <pc:sldMk cId="4070510418" sldId="350"/>
        </pc:sldMkLst>
      </pc:sldChg>
      <pc:sldChg chg="add replId">
        <pc:chgData name="Juan Marcos Fustero" userId="cac871cd91e1ddbe" providerId="LiveId" clId="{24ABA835-BDB8-4F0B-8E31-E99782642278}" dt="2023-12-04T21:11:46.134" v="96" actId="2890"/>
        <pc:sldMkLst>
          <pc:docMk/>
          <pc:sldMk cId="114660214" sldId="351"/>
        </pc:sldMkLst>
      </pc:sldChg>
      <pc:sldChg chg="modSp add mod">
        <pc:chgData name="Juan Marcos Fustero" userId="cac871cd91e1ddbe" providerId="LiveId" clId="{24ABA835-BDB8-4F0B-8E31-E99782642278}" dt="2023-12-04T21:11:53.573" v="100" actId="20577"/>
        <pc:sldMkLst>
          <pc:docMk/>
          <pc:sldMk cId="1741322654" sldId="352"/>
        </pc:sldMkLst>
        <pc:spChg chg="mod">
          <ac:chgData name="Juan Marcos Fustero" userId="cac871cd91e1ddbe" providerId="LiveId" clId="{24ABA835-BDB8-4F0B-8E31-E99782642278}" dt="2023-12-04T21:11:53.573" v="100" actId="20577"/>
          <ac:spMkLst>
            <pc:docMk/>
            <pc:sldMk cId="1741322654" sldId="352"/>
            <ac:spMk id="2" creationId="{379C6A75-6170-4D05-8AE7-50FCAF857558}"/>
          </ac:spMkLst>
        </pc:spChg>
      </pc:sldChg>
      <pc:sldChg chg="add">
        <pc:chgData name="Juan Marcos Fustero" userId="cac871cd91e1ddbe" providerId="LiveId" clId="{24ABA835-BDB8-4F0B-8E31-E99782642278}" dt="2023-12-04T21:12:05.231" v="102"/>
        <pc:sldMkLst>
          <pc:docMk/>
          <pc:sldMk cId="2040173974" sldId="353"/>
        </pc:sldMkLst>
      </pc:sldChg>
      <pc:sldChg chg="add">
        <pc:chgData name="Juan Marcos Fustero" userId="cac871cd91e1ddbe" providerId="LiveId" clId="{24ABA835-BDB8-4F0B-8E31-E99782642278}" dt="2023-12-04T21:12:05.231" v="102"/>
        <pc:sldMkLst>
          <pc:docMk/>
          <pc:sldMk cId="2734046562" sldId="354"/>
        </pc:sldMkLst>
      </pc:sldChg>
      <pc:sldChg chg="add">
        <pc:chgData name="Juan Marcos Fustero" userId="cac871cd91e1ddbe" providerId="LiveId" clId="{24ABA835-BDB8-4F0B-8E31-E99782642278}" dt="2023-12-04T21:12:05.231" v="102"/>
        <pc:sldMkLst>
          <pc:docMk/>
          <pc:sldMk cId="2940297691" sldId="355"/>
        </pc:sldMkLst>
      </pc:sldChg>
      <pc:sldChg chg="add">
        <pc:chgData name="Juan Marcos Fustero" userId="cac871cd91e1ddbe" providerId="LiveId" clId="{24ABA835-BDB8-4F0B-8E31-E99782642278}" dt="2023-12-04T21:12:05.231" v="102"/>
        <pc:sldMkLst>
          <pc:docMk/>
          <pc:sldMk cId="3829996719" sldId="356"/>
        </pc:sldMkLst>
      </pc:sldChg>
    </pc:docChg>
  </pc:docChgLst>
  <pc:docChgLst>
    <pc:chgData name="Juan Marcos Fustero" userId="cac871cd91e1ddbe" providerId="LiveId" clId="{890F1CF5-2001-44A2-884C-0BA0270BF7E8}"/>
    <pc:docChg chg="undo redo custSel addSld delSld modSld">
      <pc:chgData name="Juan Marcos Fustero" userId="cac871cd91e1ddbe" providerId="LiveId" clId="{890F1CF5-2001-44A2-884C-0BA0270BF7E8}" dt="2023-12-04T19:14:01.036" v="175"/>
      <pc:docMkLst>
        <pc:docMk/>
      </pc:docMkLst>
      <pc:sldChg chg="modSp mod">
        <pc:chgData name="Juan Marcos Fustero" userId="cac871cd91e1ddbe" providerId="LiveId" clId="{890F1CF5-2001-44A2-884C-0BA0270BF7E8}" dt="2023-12-04T19:11:13.226" v="8" actId="20577"/>
        <pc:sldMkLst>
          <pc:docMk/>
          <pc:sldMk cId="959364019" sldId="257"/>
        </pc:sldMkLst>
        <pc:spChg chg="mod">
          <ac:chgData name="Juan Marcos Fustero" userId="cac871cd91e1ddbe" providerId="LiveId" clId="{890F1CF5-2001-44A2-884C-0BA0270BF7E8}" dt="2023-12-04T19:11:13.226" v="8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21.955" v="21" actId="6549"/>
        <pc:sldMkLst>
          <pc:docMk/>
          <pc:sldMk cId="293718981" sldId="258"/>
        </pc:sldMkLst>
        <pc:spChg chg="mod">
          <ac:chgData name="Juan Marcos Fustero" userId="cac871cd91e1ddbe" providerId="LiveId" clId="{890F1CF5-2001-44A2-884C-0BA0270BF7E8}" dt="2023-12-04T19:11:21.955" v="21" actId="6549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29.110" v="28" actId="20577"/>
        <pc:sldMkLst>
          <pc:docMk/>
          <pc:sldMk cId="2772641458" sldId="259"/>
        </pc:sldMkLst>
        <pc:spChg chg="mod">
          <ac:chgData name="Juan Marcos Fustero" userId="cac871cd91e1ddbe" providerId="LiveId" clId="{890F1CF5-2001-44A2-884C-0BA0270BF7E8}" dt="2023-12-04T19:11:29.110" v="28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36.986" v="39" actId="20577"/>
        <pc:sldMkLst>
          <pc:docMk/>
          <pc:sldMk cId="4114390164" sldId="260"/>
        </pc:sldMkLst>
        <pc:spChg chg="mod">
          <ac:chgData name="Juan Marcos Fustero" userId="cac871cd91e1ddbe" providerId="LiveId" clId="{890F1CF5-2001-44A2-884C-0BA0270BF7E8}" dt="2023-12-04T19:11:36.986" v="39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46.010" v="51" actId="20577"/>
        <pc:sldMkLst>
          <pc:docMk/>
          <pc:sldMk cId="2045976424" sldId="261"/>
        </pc:sldMkLst>
        <pc:spChg chg="mod">
          <ac:chgData name="Juan Marcos Fustero" userId="cac871cd91e1ddbe" providerId="LiveId" clId="{890F1CF5-2001-44A2-884C-0BA0270BF7E8}" dt="2023-12-04T19:11:46.010" v="51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53.929" v="62" actId="20577"/>
        <pc:sldMkLst>
          <pc:docMk/>
          <pc:sldMk cId="4150458418" sldId="262"/>
        </pc:sldMkLst>
        <pc:spChg chg="mod">
          <ac:chgData name="Juan Marcos Fustero" userId="cac871cd91e1ddbe" providerId="LiveId" clId="{890F1CF5-2001-44A2-884C-0BA0270BF7E8}" dt="2023-12-04T19:11:53.929" v="62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03.856" v="75" actId="20577"/>
        <pc:sldMkLst>
          <pc:docMk/>
          <pc:sldMk cId="2456547325" sldId="263"/>
        </pc:sldMkLst>
        <pc:spChg chg="mod">
          <ac:chgData name="Juan Marcos Fustero" userId="cac871cd91e1ddbe" providerId="LiveId" clId="{890F1CF5-2001-44A2-884C-0BA0270BF7E8}" dt="2023-12-04T19:12:03.856" v="75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13.773" v="91" actId="20577"/>
        <pc:sldMkLst>
          <pc:docMk/>
          <pc:sldMk cId="2811418843" sldId="264"/>
        </pc:sldMkLst>
        <pc:spChg chg="mod">
          <ac:chgData name="Juan Marcos Fustero" userId="cac871cd91e1ddbe" providerId="LiveId" clId="{890F1CF5-2001-44A2-884C-0BA0270BF7E8}" dt="2023-12-04T19:12:13.773" v="91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19.700" v="106" actId="20577"/>
        <pc:sldMkLst>
          <pc:docMk/>
          <pc:sldMk cId="1720323524" sldId="265"/>
        </pc:sldMkLst>
        <pc:spChg chg="mod">
          <ac:chgData name="Juan Marcos Fustero" userId="cac871cd91e1ddbe" providerId="LiveId" clId="{890F1CF5-2001-44A2-884C-0BA0270BF7E8}" dt="2023-12-04T19:12:19.700" v="106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29.898" v="116" actId="20577"/>
        <pc:sldMkLst>
          <pc:docMk/>
          <pc:sldMk cId="1376129779" sldId="266"/>
        </pc:sldMkLst>
        <pc:spChg chg="mod">
          <ac:chgData name="Juan Marcos Fustero" userId="cac871cd91e1ddbe" providerId="LiveId" clId="{890F1CF5-2001-44A2-884C-0BA0270BF7E8}" dt="2023-12-04T19:12:29.898" v="116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34.855" v="123" actId="20577"/>
        <pc:sldMkLst>
          <pc:docMk/>
          <pc:sldMk cId="2185321722" sldId="314"/>
        </pc:sldMkLst>
        <pc:spChg chg="mod">
          <ac:chgData name="Juan Marcos Fustero" userId="cac871cd91e1ddbe" providerId="LiveId" clId="{890F1CF5-2001-44A2-884C-0BA0270BF7E8}" dt="2023-12-04T19:12:34.855" v="123" actId="20577"/>
          <ac:spMkLst>
            <pc:docMk/>
            <pc:sldMk cId="2185321722" sldId="31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40.772" v="130" actId="20577"/>
        <pc:sldMkLst>
          <pc:docMk/>
          <pc:sldMk cId="3788661778" sldId="315"/>
        </pc:sldMkLst>
        <pc:spChg chg="mod">
          <ac:chgData name="Juan Marcos Fustero" userId="cac871cd91e1ddbe" providerId="LiveId" clId="{890F1CF5-2001-44A2-884C-0BA0270BF7E8}" dt="2023-12-04T19:12:40.772" v="130" actId="20577"/>
          <ac:spMkLst>
            <pc:docMk/>
            <pc:sldMk cId="3788661778" sldId="31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46.045" v="137" actId="20577"/>
        <pc:sldMkLst>
          <pc:docMk/>
          <pc:sldMk cId="497916078" sldId="316"/>
        </pc:sldMkLst>
        <pc:spChg chg="mod">
          <ac:chgData name="Juan Marcos Fustero" userId="cac871cd91e1ddbe" providerId="LiveId" clId="{890F1CF5-2001-44A2-884C-0BA0270BF7E8}" dt="2023-12-04T19:12:46.045" v="137" actId="20577"/>
          <ac:spMkLst>
            <pc:docMk/>
            <pc:sldMk cId="497916078" sldId="316"/>
            <ac:spMk id="2" creationId="{379C6A75-6170-4D05-8AE7-50FCAF857558}"/>
          </ac:spMkLst>
        </pc:spChg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85969645" sldId="317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333371626" sldId="317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476026285" sldId="318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464056936" sldId="31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33304717" sldId="319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085550024" sldId="31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154905340" sldId="320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2604997764" sldId="320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19168972" sldId="32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953464790" sldId="32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443955735" sldId="322"/>
        </pc:sldMkLst>
      </pc:sldChg>
      <pc:sldChg chg="add">
        <pc:chgData name="Juan Marcos Fustero" userId="cac871cd91e1ddbe" providerId="LiveId" clId="{890F1CF5-2001-44A2-884C-0BA0270BF7E8}" dt="2023-12-04T19:13:07.193" v="140" actId="2890"/>
        <pc:sldMkLst>
          <pc:docMk/>
          <pc:sldMk cId="3427709927" sldId="32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900651319" sldId="323"/>
        </pc:sldMkLst>
      </pc:sldChg>
      <pc:sldChg chg="modSp add mod">
        <pc:chgData name="Juan Marcos Fustero" userId="cac871cd91e1ddbe" providerId="LiveId" clId="{890F1CF5-2001-44A2-884C-0BA0270BF7E8}" dt="2023-12-04T19:13:19.654" v="154" actId="20577"/>
        <pc:sldMkLst>
          <pc:docMk/>
          <pc:sldMk cId="2562159012" sldId="323"/>
        </pc:sldMkLst>
        <pc:spChg chg="mod">
          <ac:chgData name="Juan Marcos Fustero" userId="cac871cd91e1ddbe" providerId="LiveId" clId="{890F1CF5-2001-44A2-884C-0BA0270BF7E8}" dt="2023-12-04T19:13:19.654" v="154" actId="20577"/>
          <ac:spMkLst>
            <pc:docMk/>
            <pc:sldMk cId="2562159012" sldId="323"/>
            <ac:spMk id="2" creationId="{379C6A75-6170-4D05-8AE7-50FCAF857558}"/>
          </ac:spMkLst>
        </pc:spChg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310625274" sldId="324"/>
        </pc:sldMkLst>
      </pc:sldChg>
      <pc:sldChg chg="modSp add mod">
        <pc:chgData name="Juan Marcos Fustero" userId="cac871cd91e1ddbe" providerId="LiveId" clId="{890F1CF5-2001-44A2-884C-0BA0270BF7E8}" dt="2023-12-04T19:13:25.681" v="158"/>
        <pc:sldMkLst>
          <pc:docMk/>
          <pc:sldMk cId="3814616608" sldId="324"/>
        </pc:sldMkLst>
        <pc:spChg chg="mod">
          <ac:chgData name="Juan Marcos Fustero" userId="cac871cd91e1ddbe" providerId="LiveId" clId="{890F1CF5-2001-44A2-884C-0BA0270BF7E8}" dt="2023-12-04T19:13:25.681" v="158"/>
          <ac:spMkLst>
            <pc:docMk/>
            <pc:sldMk cId="3814616608" sldId="324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90F1CF5-2001-44A2-884C-0BA0270BF7E8}" dt="2023-12-04T19:13:39.822" v="173" actId="20577"/>
        <pc:sldMkLst>
          <pc:docMk/>
          <pc:sldMk cId="436156265" sldId="325"/>
        </pc:sldMkLst>
        <pc:spChg chg="mod">
          <ac:chgData name="Juan Marcos Fustero" userId="cac871cd91e1ddbe" providerId="LiveId" clId="{890F1CF5-2001-44A2-884C-0BA0270BF7E8}" dt="2023-12-04T19:13:39.822" v="173" actId="20577"/>
          <ac:spMkLst>
            <pc:docMk/>
            <pc:sldMk cId="436156265" sldId="325"/>
            <ac:spMk id="2" creationId="{379C6A75-6170-4D05-8AE7-50FCAF857558}"/>
          </ac:spMkLst>
        </pc:spChg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35937586" sldId="325"/>
        </pc:sldMkLst>
      </pc:sldChg>
      <pc:sldChg chg="add replId">
        <pc:chgData name="Juan Marcos Fustero" userId="cac871cd91e1ddbe" providerId="LiveId" clId="{890F1CF5-2001-44A2-884C-0BA0270BF7E8}" dt="2023-12-04T19:13:29.727" v="159" actId="2890"/>
        <pc:sldMkLst>
          <pc:docMk/>
          <pc:sldMk cId="3225307806" sldId="32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472199140" sldId="326"/>
        </pc:sldMkLst>
      </pc:sldChg>
      <pc:sldChg chg="add">
        <pc:chgData name="Juan Marcos Fustero" userId="cac871cd91e1ddbe" providerId="LiveId" clId="{890F1CF5-2001-44A2-884C-0BA0270BF7E8}" dt="2023-12-04T19:13:52.963" v="174" actId="2890"/>
        <pc:sldMkLst>
          <pc:docMk/>
          <pc:sldMk cId="201947764" sldId="327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803157733" sldId="32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065401692" sldId="328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36138901" sldId="32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3253686" sldId="32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67217243" sldId="330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1690077079" sldId="330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870698243" sldId="331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3495786597" sldId="33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767050356" sldId="332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4259323582" sldId="33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468106095" sldId="333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4067555000" sldId="33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838495362" sldId="334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658638507" sldId="334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871509228" sldId="335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662444283" sldId="335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627127772" sldId="33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4071352526" sldId="33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51111873" sldId="33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187498441" sldId="33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566052914" sldId="340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062540877" sldId="34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16069601" sldId="34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758299327" sldId="34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065798008" sldId="344"/>
        </pc:sldMkLst>
      </pc:sldChg>
    </pc:docChg>
  </pc:docChgLst>
  <pc:docChgLst>
    <pc:chgData name="Juan Marcos Fustero" userId="cac871cd91e1ddbe" providerId="LiveId" clId="{8E5E7ACA-9A83-4CF3-B990-39C5202306C8}"/>
    <pc:docChg chg="undo redo custSel addSld delSld modSld">
      <pc:chgData name="Juan Marcos Fustero" userId="cac871cd91e1ddbe" providerId="LiveId" clId="{8E5E7ACA-9A83-4CF3-B990-39C5202306C8}" dt="2023-12-04T16:38:35.446" v="160" actId="20577"/>
      <pc:docMkLst>
        <pc:docMk/>
      </pc:docMkLst>
      <pc:sldChg chg="modSp mod">
        <pc:chgData name="Juan Marcos Fustero" userId="cac871cd91e1ddbe" providerId="LiveId" clId="{8E5E7ACA-9A83-4CF3-B990-39C5202306C8}" dt="2023-12-04T16:26:17.712" v="8" actId="20577"/>
        <pc:sldMkLst>
          <pc:docMk/>
          <pc:sldMk cId="959364019" sldId="257"/>
        </pc:sldMkLst>
        <pc:spChg chg="mod">
          <ac:chgData name="Juan Marcos Fustero" userId="cac871cd91e1ddbe" providerId="LiveId" clId="{8E5E7ACA-9A83-4CF3-B990-39C5202306C8}" dt="2023-12-04T16:26:17.712" v="8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29.815" v="17" actId="20577"/>
        <pc:sldMkLst>
          <pc:docMk/>
          <pc:sldMk cId="293718981" sldId="258"/>
        </pc:sldMkLst>
        <pc:spChg chg="mod">
          <ac:chgData name="Juan Marcos Fustero" userId="cac871cd91e1ddbe" providerId="LiveId" clId="{8E5E7ACA-9A83-4CF3-B990-39C5202306C8}" dt="2023-12-04T16:26:29.815" v="17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40.862" v="25" actId="20577"/>
        <pc:sldMkLst>
          <pc:docMk/>
          <pc:sldMk cId="2772641458" sldId="259"/>
        </pc:sldMkLst>
        <pc:spChg chg="mod">
          <ac:chgData name="Juan Marcos Fustero" userId="cac871cd91e1ddbe" providerId="LiveId" clId="{8E5E7ACA-9A83-4CF3-B990-39C5202306C8}" dt="2023-12-04T16:26:40.862" v="25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47.500" v="33" actId="20577"/>
        <pc:sldMkLst>
          <pc:docMk/>
          <pc:sldMk cId="4114390164" sldId="260"/>
        </pc:sldMkLst>
        <pc:spChg chg="mod">
          <ac:chgData name="Juan Marcos Fustero" userId="cac871cd91e1ddbe" providerId="LiveId" clId="{8E5E7ACA-9A83-4CF3-B990-39C5202306C8}" dt="2023-12-04T16:26:47.500" v="33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55.833" v="41" actId="20577"/>
        <pc:sldMkLst>
          <pc:docMk/>
          <pc:sldMk cId="2045976424" sldId="261"/>
        </pc:sldMkLst>
        <pc:spChg chg="mod">
          <ac:chgData name="Juan Marcos Fustero" userId="cac871cd91e1ddbe" providerId="LiveId" clId="{8E5E7ACA-9A83-4CF3-B990-39C5202306C8}" dt="2023-12-04T16:26:55.833" v="41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04.623" v="49" actId="20577"/>
        <pc:sldMkLst>
          <pc:docMk/>
          <pc:sldMk cId="4150458418" sldId="262"/>
        </pc:sldMkLst>
        <pc:spChg chg="mod">
          <ac:chgData name="Juan Marcos Fustero" userId="cac871cd91e1ddbe" providerId="LiveId" clId="{8E5E7ACA-9A83-4CF3-B990-39C5202306C8}" dt="2023-12-04T16:27:04.623" v="49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13.554" v="57" actId="20577"/>
        <pc:sldMkLst>
          <pc:docMk/>
          <pc:sldMk cId="2456547325" sldId="263"/>
        </pc:sldMkLst>
        <pc:spChg chg="mod">
          <ac:chgData name="Juan Marcos Fustero" userId="cac871cd91e1ddbe" providerId="LiveId" clId="{8E5E7ACA-9A83-4CF3-B990-39C5202306C8}" dt="2023-12-04T16:27:13.554" v="57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23.232" v="71" actId="20577"/>
        <pc:sldMkLst>
          <pc:docMk/>
          <pc:sldMk cId="2811418843" sldId="264"/>
        </pc:sldMkLst>
        <pc:spChg chg="mod">
          <ac:chgData name="Juan Marcos Fustero" userId="cac871cd91e1ddbe" providerId="LiveId" clId="{8E5E7ACA-9A83-4CF3-B990-39C5202306C8}" dt="2023-12-04T16:27:23.232" v="71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34.596" v="79" actId="20577"/>
        <pc:sldMkLst>
          <pc:docMk/>
          <pc:sldMk cId="1720323524" sldId="265"/>
        </pc:sldMkLst>
        <pc:spChg chg="mod">
          <ac:chgData name="Juan Marcos Fustero" userId="cac871cd91e1ddbe" providerId="LiveId" clId="{8E5E7ACA-9A83-4CF3-B990-39C5202306C8}" dt="2023-12-04T16:27:34.596" v="79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44.044" v="86" actId="20577"/>
        <pc:sldMkLst>
          <pc:docMk/>
          <pc:sldMk cId="1376129779" sldId="266"/>
        </pc:sldMkLst>
        <pc:spChg chg="mod">
          <ac:chgData name="Juan Marcos Fustero" userId="cac871cd91e1ddbe" providerId="LiveId" clId="{8E5E7ACA-9A83-4CF3-B990-39C5202306C8}" dt="2023-12-04T16:27:44.044" v="86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del">
        <pc:chgData name="Juan Marcos Fustero" userId="cac871cd91e1ddbe" providerId="LiveId" clId="{8E5E7ACA-9A83-4CF3-B990-39C5202306C8}" dt="2023-12-04T16:27:26.012" v="72" actId="47"/>
        <pc:sldMkLst>
          <pc:docMk/>
          <pc:sldMk cId="1215181238" sldId="29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853944917" sldId="29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60211604" sldId="29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96170813" sldId="29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631668482" sldId="29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386743830" sldId="29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727104358" sldId="29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176789341" sldId="29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68776889" sldId="29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50538942" sldId="29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741642946" sldId="30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208976972" sldId="30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168494487" sldId="30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917503902" sldId="30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090842973" sldId="30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760517935" sldId="30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179378779" sldId="30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61076319" sldId="30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099410861" sldId="30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422344990" sldId="30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36451621" sldId="31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553753498" sldId="31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218703389" sldId="312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2185321722" sldId="314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3788661778" sldId="315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497916078" sldId="316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385969645" sldId="317"/>
        </pc:sldMkLst>
      </pc:sldChg>
      <pc:sldChg chg="modSp add mod">
        <pc:chgData name="Juan Marcos Fustero" userId="cac871cd91e1ddbe" providerId="LiveId" clId="{8E5E7ACA-9A83-4CF3-B990-39C5202306C8}" dt="2023-12-04T16:28:14.080" v="104" actId="20577"/>
        <pc:sldMkLst>
          <pc:docMk/>
          <pc:sldMk cId="476026285" sldId="318"/>
        </pc:sldMkLst>
        <pc:spChg chg="mod">
          <ac:chgData name="Juan Marcos Fustero" userId="cac871cd91e1ddbe" providerId="LiveId" clId="{8E5E7ACA-9A83-4CF3-B990-39C5202306C8}" dt="2023-12-04T16:28:14.080" v="104" actId="20577"/>
          <ac:spMkLst>
            <pc:docMk/>
            <pc:sldMk cId="476026285" sldId="31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28:17.142" v="108" actId="20577"/>
        <pc:sldMkLst>
          <pc:docMk/>
          <pc:sldMk cId="233304717" sldId="319"/>
        </pc:sldMkLst>
        <pc:spChg chg="mod">
          <ac:chgData name="Juan Marcos Fustero" userId="cac871cd91e1ddbe" providerId="LiveId" clId="{8E5E7ACA-9A83-4CF3-B990-39C5202306C8}" dt="2023-12-04T16:28:17.142" v="108" actId="20577"/>
          <ac:spMkLst>
            <pc:docMk/>
            <pc:sldMk cId="233304717" sldId="31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0:00.033" v="120" actId="20577"/>
        <pc:sldMkLst>
          <pc:docMk/>
          <pc:sldMk cId="1154905340" sldId="320"/>
        </pc:sldMkLst>
        <pc:spChg chg="mod">
          <ac:chgData name="Juan Marcos Fustero" userId="cac871cd91e1ddbe" providerId="LiveId" clId="{8E5E7ACA-9A83-4CF3-B990-39C5202306C8}" dt="2023-12-04T16:30:00.033" v="120" actId="20577"/>
          <ac:spMkLst>
            <pc:docMk/>
            <pc:sldMk cId="1154905340" sldId="320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0:05.860" v="125" actId="20577"/>
        <pc:sldMkLst>
          <pc:docMk/>
          <pc:sldMk cId="2953464790" sldId="321"/>
        </pc:sldMkLst>
        <pc:spChg chg="mod">
          <ac:chgData name="Juan Marcos Fustero" userId="cac871cd91e1ddbe" providerId="LiveId" clId="{8E5E7ACA-9A83-4CF3-B990-39C5202306C8}" dt="2023-12-04T16:30:05.860" v="125" actId="20577"/>
          <ac:spMkLst>
            <pc:docMk/>
            <pc:sldMk cId="2953464790" sldId="321"/>
            <ac:spMk id="2" creationId="{379C6A75-6170-4D05-8AE7-50FCAF857558}"/>
          </ac:spMkLst>
        </pc:spChg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443955735" sldId="322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900651319" sldId="323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3310625274" sldId="324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2235937586" sldId="325"/>
        </pc:sldMkLst>
      </pc:sldChg>
      <pc:sldChg chg="modSp add mod">
        <pc:chgData name="Juan Marcos Fustero" userId="cac871cd91e1ddbe" providerId="LiveId" clId="{8E5E7ACA-9A83-4CF3-B990-39C5202306C8}" dt="2023-12-04T16:37:14.567" v="143" actId="20577"/>
        <pc:sldMkLst>
          <pc:docMk/>
          <pc:sldMk cId="3472199140" sldId="326"/>
        </pc:sldMkLst>
        <pc:spChg chg="mod">
          <ac:chgData name="Juan Marcos Fustero" userId="cac871cd91e1ddbe" providerId="LiveId" clId="{8E5E7ACA-9A83-4CF3-B990-39C5202306C8}" dt="2023-12-04T16:37:14.567" v="143" actId="20577"/>
          <ac:spMkLst>
            <pc:docMk/>
            <pc:sldMk cId="3472199140" sldId="326"/>
            <ac:spMk id="2" creationId="{379C6A75-6170-4D05-8AE7-50FCAF857558}"/>
          </ac:spMkLst>
        </pc:spChg>
      </pc:sldChg>
      <pc:sldChg chg="add del">
        <pc:chgData name="Juan Marcos Fustero" userId="cac871cd91e1ddbe" providerId="LiveId" clId="{8E5E7ACA-9A83-4CF3-B990-39C5202306C8}" dt="2023-12-04T16:38:13.855" v="152" actId="47"/>
        <pc:sldMkLst>
          <pc:docMk/>
          <pc:sldMk cId="938170551" sldId="327"/>
        </pc:sldMkLst>
      </pc:sldChg>
      <pc:sldChg chg="modSp add mod">
        <pc:chgData name="Juan Marcos Fustero" userId="cac871cd91e1ddbe" providerId="LiveId" clId="{8E5E7ACA-9A83-4CF3-B990-39C5202306C8}" dt="2023-12-04T16:37:25.594" v="147"/>
        <pc:sldMkLst>
          <pc:docMk/>
          <pc:sldMk cId="1065401692" sldId="328"/>
        </pc:sldMkLst>
        <pc:spChg chg="mod">
          <ac:chgData name="Juan Marcos Fustero" userId="cac871cd91e1ddbe" providerId="LiveId" clId="{8E5E7ACA-9A83-4CF3-B990-39C5202306C8}" dt="2023-12-04T16:37:25.594" v="147"/>
          <ac:spMkLst>
            <pc:docMk/>
            <pc:sldMk cId="1065401692" sldId="32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7:29.174" v="149"/>
        <pc:sldMkLst>
          <pc:docMk/>
          <pc:sldMk cId="223253686" sldId="329"/>
        </pc:sldMkLst>
        <pc:spChg chg="mod">
          <ac:chgData name="Juan Marcos Fustero" userId="cac871cd91e1ddbe" providerId="LiveId" clId="{8E5E7ACA-9A83-4CF3-B990-39C5202306C8}" dt="2023-12-04T16:37:29.174" v="149"/>
          <ac:spMkLst>
            <pc:docMk/>
            <pc:sldMk cId="223253686" sldId="32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7:18.005" v="144" actId="6549"/>
        <pc:sldMkLst>
          <pc:docMk/>
          <pc:sldMk cId="267217243" sldId="330"/>
        </pc:sldMkLst>
        <pc:spChg chg="mod">
          <ac:chgData name="Juan Marcos Fustero" userId="cac871cd91e1ddbe" providerId="LiveId" clId="{8E5E7ACA-9A83-4CF3-B990-39C5202306C8}" dt="2023-12-04T16:37:18.005" v="144" actId="6549"/>
          <ac:spMkLst>
            <pc:docMk/>
            <pc:sldMk cId="267217243" sldId="330"/>
            <ac:spMk id="2" creationId="{379C6A75-6170-4D05-8AE7-50FCAF857558}"/>
          </ac:spMkLst>
        </pc:spChg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70698243" sldId="331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3767050356" sldId="332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2468106095" sldId="333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38495362" sldId="334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3662444283" sldId="335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4071352526" sldId="336"/>
        </pc:sldMkLst>
      </pc:sldChg>
      <pc:sldChg chg="add del">
        <pc:chgData name="Juan Marcos Fustero" userId="cac871cd91e1ddbe" providerId="LiveId" clId="{8E5E7ACA-9A83-4CF3-B990-39C5202306C8}" dt="2023-12-04T16:38:19.230" v="153" actId="47"/>
        <pc:sldMkLst>
          <pc:docMk/>
          <pc:sldMk cId="4199861557" sldId="337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2251111873" sldId="338"/>
        </pc:sldMkLst>
      </pc:sldChg>
      <pc:sldChg chg="modSp add mod">
        <pc:chgData name="Juan Marcos Fustero" userId="cac871cd91e1ddbe" providerId="LiveId" clId="{8E5E7ACA-9A83-4CF3-B990-39C5202306C8}" dt="2023-12-04T16:38:25.209" v="156" actId="20577"/>
        <pc:sldMkLst>
          <pc:docMk/>
          <pc:sldMk cId="2187498441" sldId="339"/>
        </pc:sldMkLst>
        <pc:spChg chg="mod">
          <ac:chgData name="Juan Marcos Fustero" userId="cac871cd91e1ddbe" providerId="LiveId" clId="{8E5E7ACA-9A83-4CF3-B990-39C5202306C8}" dt="2023-12-04T16:38:25.209" v="156" actId="20577"/>
          <ac:spMkLst>
            <pc:docMk/>
            <pc:sldMk cId="2187498441" sldId="339"/>
            <ac:spMk id="2" creationId="{379C6A75-6170-4D05-8AE7-50FCAF857558}"/>
          </ac:spMkLst>
        </pc:spChg>
      </pc:sldChg>
      <pc:sldChg chg="add">
        <pc:chgData name="Juan Marcos Fustero" userId="cac871cd91e1ddbe" providerId="LiveId" clId="{8E5E7ACA-9A83-4CF3-B990-39C5202306C8}" dt="2023-12-04T16:38:22.953" v="154" actId="2890"/>
        <pc:sldMkLst>
          <pc:docMk/>
          <pc:sldMk cId="3566052914" sldId="340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062540877" sldId="341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16069601" sldId="342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2758299327" sldId="343"/>
        </pc:sldMkLst>
      </pc:sldChg>
      <pc:sldChg chg="modSp add mod">
        <pc:chgData name="Juan Marcos Fustero" userId="cac871cd91e1ddbe" providerId="LiveId" clId="{8E5E7ACA-9A83-4CF3-B990-39C5202306C8}" dt="2023-12-04T16:38:35.446" v="160" actId="20577"/>
        <pc:sldMkLst>
          <pc:docMk/>
          <pc:sldMk cId="2065798008" sldId="344"/>
        </pc:sldMkLst>
        <pc:spChg chg="mod">
          <ac:chgData name="Juan Marcos Fustero" userId="cac871cd91e1ddbe" providerId="LiveId" clId="{8E5E7ACA-9A83-4CF3-B990-39C5202306C8}" dt="2023-12-04T16:38:35.446" v="160" actId="20577"/>
          <ac:spMkLst>
            <pc:docMk/>
            <pc:sldMk cId="2065798008" sldId="344"/>
            <ac:spMk id="2" creationId="{379C6A75-6170-4D05-8AE7-50FCAF857558}"/>
          </ac:spMkLst>
        </pc:spChg>
      </pc:sldChg>
    </pc:docChg>
  </pc:docChgLst>
  <pc:docChgLst>
    <pc:chgData name="Juan Marcos Fustero" userId="cac871cd91e1ddbe" providerId="LiveId" clId="{A39154FD-959D-45B2-9E48-7301636B2587}"/>
    <pc:docChg chg="custSel addSld delSld modSld">
      <pc:chgData name="Juan Marcos Fustero" userId="cac871cd91e1ddbe" providerId="LiveId" clId="{A39154FD-959D-45B2-9E48-7301636B2587}" dt="2022-05-06T23:08:42.869" v="630" actId="478"/>
      <pc:docMkLst>
        <pc:docMk/>
      </pc:docMkLst>
      <pc:sldChg chg="modSp mod">
        <pc:chgData name="Juan Marcos Fustero" userId="cac871cd91e1ddbe" providerId="LiveId" clId="{A39154FD-959D-45B2-9E48-7301636B2587}" dt="2022-05-06T23:06:05.425" v="57" actId="20577"/>
        <pc:sldMkLst>
          <pc:docMk/>
          <pc:sldMk cId="959364019" sldId="257"/>
        </pc:sldMkLst>
        <pc:spChg chg="mod">
          <ac:chgData name="Juan Marcos Fustero" userId="cac871cd91e1ddbe" providerId="LiveId" clId="{A39154FD-959D-45B2-9E48-7301636B2587}" dt="2022-05-06T23:06:05.425" v="57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22.362" v="125" actId="20577"/>
        <pc:sldMkLst>
          <pc:docMk/>
          <pc:sldMk cId="293718981" sldId="258"/>
        </pc:sldMkLst>
        <pc:spChg chg="mod">
          <ac:chgData name="Juan Marcos Fustero" userId="cac871cd91e1ddbe" providerId="LiveId" clId="{A39154FD-959D-45B2-9E48-7301636B2587}" dt="2022-05-06T23:06:22.362" v="125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31.754" v="175" actId="20577"/>
        <pc:sldMkLst>
          <pc:docMk/>
          <pc:sldMk cId="2772641458" sldId="259"/>
        </pc:sldMkLst>
        <pc:spChg chg="mod">
          <ac:chgData name="Juan Marcos Fustero" userId="cac871cd91e1ddbe" providerId="LiveId" clId="{A39154FD-959D-45B2-9E48-7301636B2587}" dt="2022-05-06T23:06:31.754" v="175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38.546" v="225" actId="20577"/>
        <pc:sldMkLst>
          <pc:docMk/>
          <pc:sldMk cId="4114390164" sldId="260"/>
        </pc:sldMkLst>
        <pc:spChg chg="mod">
          <ac:chgData name="Juan Marcos Fustero" userId="cac871cd91e1ddbe" providerId="LiveId" clId="{A39154FD-959D-45B2-9E48-7301636B2587}" dt="2022-05-06T23:06:38.546" v="225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47.459" v="272" actId="20577"/>
        <pc:sldMkLst>
          <pc:docMk/>
          <pc:sldMk cId="2045976424" sldId="261"/>
        </pc:sldMkLst>
        <pc:spChg chg="mod">
          <ac:chgData name="Juan Marcos Fustero" userId="cac871cd91e1ddbe" providerId="LiveId" clId="{A39154FD-959D-45B2-9E48-7301636B2587}" dt="2022-05-06T23:06:47.459" v="272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53.026" v="304" actId="20577"/>
        <pc:sldMkLst>
          <pc:docMk/>
          <pc:sldMk cId="4150458418" sldId="262"/>
        </pc:sldMkLst>
        <pc:spChg chg="mod">
          <ac:chgData name="Juan Marcos Fustero" userId="cac871cd91e1ddbe" providerId="LiveId" clId="{A39154FD-959D-45B2-9E48-7301636B2587}" dt="2022-05-06T23:06:53.026" v="304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03.634" v="359" actId="20577"/>
        <pc:sldMkLst>
          <pc:docMk/>
          <pc:sldMk cId="2456547325" sldId="263"/>
        </pc:sldMkLst>
        <pc:spChg chg="mod">
          <ac:chgData name="Juan Marcos Fustero" userId="cac871cd91e1ddbe" providerId="LiveId" clId="{A39154FD-959D-45B2-9E48-7301636B2587}" dt="2022-05-06T23:07:03.634" v="359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09.402" v="383" actId="20577"/>
        <pc:sldMkLst>
          <pc:docMk/>
          <pc:sldMk cId="2811418843" sldId="264"/>
        </pc:sldMkLst>
        <pc:spChg chg="mod">
          <ac:chgData name="Juan Marcos Fustero" userId="cac871cd91e1ddbe" providerId="LiveId" clId="{A39154FD-959D-45B2-9E48-7301636B2587}" dt="2022-05-06T23:07:09.402" v="383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23.170" v="434" actId="20577"/>
        <pc:sldMkLst>
          <pc:docMk/>
          <pc:sldMk cId="1720323524" sldId="265"/>
        </pc:sldMkLst>
        <pc:spChg chg="mod">
          <ac:chgData name="Juan Marcos Fustero" userId="cac871cd91e1ddbe" providerId="LiveId" clId="{A39154FD-959D-45B2-9E48-7301636B2587}" dt="2022-05-06T23:07:23.170" v="434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31.330" v="480" actId="20577"/>
        <pc:sldMkLst>
          <pc:docMk/>
          <pc:sldMk cId="1376129779" sldId="266"/>
        </pc:sldMkLst>
        <pc:spChg chg="mod">
          <ac:chgData name="Juan Marcos Fustero" userId="cac871cd91e1ddbe" providerId="LiveId" clId="{A39154FD-959D-45B2-9E48-7301636B2587}" dt="2022-05-06T23:07:31.330" v="480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188308069" sldId="26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545474860" sldId="26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730409542" sldId="26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605422724" sldId="27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037876719" sldId="27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473202876" sldId="27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39563249" sldId="27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772169281" sldId="27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721304638" sldId="27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440237655" sldId="27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604350508" sldId="27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152768390" sldId="27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36771483" sldId="27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510108196" sldId="28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005660142" sldId="28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625532042" sldId="28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877118683" sldId="28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93033289" sldId="28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36855605" sldId="28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18964428" sldId="28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13968766" sldId="28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48596394" sldId="288"/>
        </pc:sldMkLst>
      </pc:sldChg>
      <pc:sldChg chg="add del">
        <pc:chgData name="Juan Marcos Fustero" userId="cac871cd91e1ddbe" providerId="LiveId" clId="{A39154FD-959D-45B2-9E48-7301636B2587}" dt="2022-05-06T23:07:34.418" v="482" actId="47"/>
        <pc:sldMkLst>
          <pc:docMk/>
          <pc:sldMk cId="2806079430" sldId="289"/>
        </pc:sldMkLst>
      </pc:sldChg>
      <pc:sldChg chg="addSp delSp modSp add mod">
        <pc:chgData name="Juan Marcos Fustero" userId="cac871cd91e1ddbe" providerId="LiveId" clId="{A39154FD-959D-45B2-9E48-7301636B2587}" dt="2022-05-06T23:07:14.750" v="385" actId="478"/>
        <pc:sldMkLst>
          <pc:docMk/>
          <pc:sldMk cId="1215181238" sldId="290"/>
        </pc:sldMkLst>
        <pc:spChg chg="del">
          <ac:chgData name="Juan Marcos Fustero" userId="cac871cd91e1ddbe" providerId="LiveId" clId="{A39154FD-959D-45B2-9E48-7301636B2587}" dt="2022-05-06T23:07:14.750" v="385" actId="478"/>
          <ac:spMkLst>
            <pc:docMk/>
            <pc:sldMk cId="1215181238" sldId="290"/>
            <ac:spMk id="2" creationId="{379C6A75-6170-4D05-8AE7-50FCAF857558}"/>
          </ac:spMkLst>
        </pc:spChg>
        <pc:spChg chg="add mod">
          <ac:chgData name="Juan Marcos Fustero" userId="cac871cd91e1ddbe" providerId="LiveId" clId="{A39154FD-959D-45B2-9E48-7301636B2587}" dt="2022-05-06T23:07:14.750" v="385" actId="478"/>
          <ac:spMkLst>
            <pc:docMk/>
            <pc:sldMk cId="1215181238" sldId="290"/>
            <ac:spMk id="4" creationId="{C6B1A25F-7FBA-5320-2DD6-75C8E443C2D3}"/>
          </ac:spMkLst>
        </pc:spChg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2853944917" sldId="291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60211604" sldId="292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96170813" sldId="293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1631668482" sldId="294"/>
        </pc:sldMkLst>
      </pc:sldChg>
      <pc:sldChg chg="modSp add mod">
        <pc:chgData name="Juan Marcos Fustero" userId="cac871cd91e1ddbe" providerId="LiveId" clId="{A39154FD-959D-45B2-9E48-7301636B2587}" dt="2022-05-06T23:07:56.546" v="522" actId="20577"/>
        <pc:sldMkLst>
          <pc:docMk/>
          <pc:sldMk cId="3386743830" sldId="295"/>
        </pc:sldMkLst>
        <pc:spChg chg="mod">
          <ac:chgData name="Juan Marcos Fustero" userId="cac871cd91e1ddbe" providerId="LiveId" clId="{A39154FD-959D-45B2-9E48-7301636B2587}" dt="2022-05-06T23:07:56.546" v="522" actId="20577"/>
          <ac:spMkLst>
            <pc:docMk/>
            <pc:sldMk cId="3386743830" sldId="295"/>
            <ac:spMk id="2" creationId="{379C6A75-6170-4D05-8AE7-50FCAF857558}"/>
          </ac:spMkLst>
        </pc:spChg>
      </pc:sldChg>
      <pc:sldChg chg="add">
        <pc:chgData name="Juan Marcos Fustero" userId="cac871cd91e1ddbe" providerId="LiveId" clId="{A39154FD-959D-45B2-9E48-7301636B2587}" dt="2022-05-06T23:07:57.883" v="523" actId="2890"/>
        <pc:sldMkLst>
          <pc:docMk/>
          <pc:sldMk cId="727104358" sldId="296"/>
        </pc:sldMkLst>
      </pc:sldChg>
      <pc:sldChg chg="modSp add mod">
        <pc:chgData name="Juan Marcos Fustero" userId="cac871cd91e1ddbe" providerId="LiveId" clId="{A39154FD-959D-45B2-9E48-7301636B2587}" dt="2022-05-06T23:08:08.994" v="574" actId="20577"/>
        <pc:sldMkLst>
          <pc:docMk/>
          <pc:sldMk cId="4176789341" sldId="297"/>
        </pc:sldMkLst>
        <pc:spChg chg="mod">
          <ac:chgData name="Juan Marcos Fustero" userId="cac871cd91e1ddbe" providerId="LiveId" clId="{A39154FD-959D-45B2-9E48-7301636B2587}" dt="2022-05-06T23:08:08.994" v="574" actId="20577"/>
          <ac:spMkLst>
            <pc:docMk/>
            <pc:sldMk cId="4176789341" sldId="29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8:17.322" v="623" actId="20577"/>
        <pc:sldMkLst>
          <pc:docMk/>
          <pc:sldMk cId="368776889" sldId="298"/>
        </pc:sldMkLst>
        <pc:spChg chg="mod">
          <ac:chgData name="Juan Marcos Fustero" userId="cac871cd91e1ddbe" providerId="LiveId" clId="{A39154FD-959D-45B2-9E48-7301636B2587}" dt="2022-05-06T23:08:17.322" v="623" actId="20577"/>
          <ac:spMkLst>
            <pc:docMk/>
            <pc:sldMk cId="368776889" sldId="298"/>
            <ac:spMk id="2" creationId="{379C6A75-6170-4D05-8AE7-50FCAF857558}"/>
          </ac:spMkLst>
        </pc:spChg>
      </pc:sldChg>
      <pc:sldChg chg="add">
        <pc:chgData name="Juan Marcos Fustero" userId="cac871cd91e1ddbe" providerId="LiveId" clId="{A39154FD-959D-45B2-9E48-7301636B2587}" dt="2022-05-06T23:08:19.056" v="624" actId="2890"/>
        <pc:sldMkLst>
          <pc:docMk/>
          <pc:sldMk cId="2350538942" sldId="299"/>
        </pc:sldMkLst>
      </pc:sldChg>
      <pc:sldChg chg="add replId">
        <pc:chgData name="Juan Marcos Fustero" userId="cac871cd91e1ddbe" providerId="LiveId" clId="{A39154FD-959D-45B2-9E48-7301636B2587}" dt="2022-05-06T23:08:19.056" v="624" actId="2890"/>
        <pc:sldMkLst>
          <pc:docMk/>
          <pc:sldMk cId="3741642946" sldId="300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208976972" sldId="301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1168494487" sldId="302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917503902" sldId="303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090842973" sldId="304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760517935" sldId="305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3179378779" sldId="306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2361076319" sldId="307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099410861" sldId="308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3422344990" sldId="309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436451621" sldId="310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553753498" sldId="311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218703389" sldId="312"/>
        </pc:sldMkLst>
      </pc:sldChg>
      <pc:sldChg chg="addSp delSp modSp add mod">
        <pc:chgData name="Juan Marcos Fustero" userId="cac871cd91e1ddbe" providerId="LiveId" clId="{A39154FD-959D-45B2-9E48-7301636B2587}" dt="2022-05-06T23:08:42.869" v="630" actId="478"/>
        <pc:sldMkLst>
          <pc:docMk/>
          <pc:sldMk cId="2146998270" sldId="313"/>
        </pc:sldMkLst>
        <pc:spChg chg="del">
          <ac:chgData name="Juan Marcos Fustero" userId="cac871cd91e1ddbe" providerId="LiveId" clId="{A39154FD-959D-45B2-9E48-7301636B2587}" dt="2022-05-06T23:08:42.869" v="630" actId="478"/>
          <ac:spMkLst>
            <pc:docMk/>
            <pc:sldMk cId="2146998270" sldId="313"/>
            <ac:spMk id="2" creationId="{379C6A75-6170-4D05-8AE7-50FCAF857558}"/>
          </ac:spMkLst>
        </pc:spChg>
        <pc:spChg chg="add mod">
          <ac:chgData name="Juan Marcos Fustero" userId="cac871cd91e1ddbe" providerId="LiveId" clId="{A39154FD-959D-45B2-9E48-7301636B2587}" dt="2022-05-06T23:08:42.869" v="630" actId="478"/>
          <ac:spMkLst>
            <pc:docMk/>
            <pc:sldMk cId="2146998270" sldId="313"/>
            <ac:spMk id="4" creationId="{48F3F5F6-4F25-B866-BD6E-5DD53C33DE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EB2D9-F7E6-4975-83CE-7C3A85BF4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029" y="251927"/>
            <a:ext cx="11625943" cy="635414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68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E8EB7-A0F8-4059-9C54-A653932CF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786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629496C-E353-4EB5-A923-9BBC609D8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84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3011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Dios de Abraham</a:t>
            </a:r>
            <a:br>
              <a:rPr lang="es-ES" dirty="0"/>
            </a:br>
            <a:r>
              <a:rPr lang="es-ES" dirty="0"/>
              <a:t>Eres Dios que cumplirá</a:t>
            </a:r>
            <a:br>
              <a:rPr lang="es-ES" dirty="0"/>
            </a:br>
            <a:r>
              <a:rPr lang="es-ES" dirty="0"/>
              <a:t>Cada pacto hasta el final</a:t>
            </a:r>
          </a:p>
        </p:txBody>
      </p:sp>
    </p:spTree>
    <p:extLst>
      <p:ext uri="{BB962C8B-B14F-4D97-AF65-F5344CB8AC3E}">
        <p14:creationId xmlns:p14="http://schemas.microsoft.com/office/powerpoint/2010/main" val="959364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mundo pasará</a:t>
            </a:r>
            <a:br>
              <a:rPr lang="es-ES" dirty="0"/>
            </a:br>
            <a:r>
              <a:rPr lang="es-ES" dirty="0"/>
              <a:t>Pero tu palabra</a:t>
            </a:r>
            <a:br>
              <a:rPr lang="es-ES" dirty="0"/>
            </a:br>
            <a:r>
              <a:rPr lang="es-ES" dirty="0"/>
              <a:t>Permanecerá</a:t>
            </a:r>
          </a:p>
        </p:txBody>
      </p:sp>
    </p:spTree>
    <p:extLst>
      <p:ext uri="{BB962C8B-B14F-4D97-AF65-F5344CB8AC3E}">
        <p14:creationId xmlns:p14="http://schemas.microsoft.com/office/powerpoint/2010/main" val="2456547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 tu historia</a:t>
            </a:r>
            <a:br>
              <a:rPr lang="es-ES" dirty="0"/>
            </a:br>
            <a:r>
              <a:rPr lang="es-ES" dirty="0"/>
              <a:t>Testificará</a:t>
            </a:r>
            <a:br>
              <a:rPr lang="es-ES" dirty="0"/>
            </a:br>
            <a:r>
              <a:rPr lang="es-ES" dirty="0"/>
              <a:t>Que eres la verdad</a:t>
            </a:r>
          </a:p>
        </p:txBody>
      </p:sp>
    </p:spTree>
    <p:extLst>
      <p:ext uri="{BB962C8B-B14F-4D97-AF65-F5344CB8AC3E}">
        <p14:creationId xmlns:p14="http://schemas.microsoft.com/office/powerpoint/2010/main" val="2811418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 pesar de la fuerte tempestad</a:t>
            </a:r>
            <a:br>
              <a:rPr lang="es-ES" dirty="0"/>
            </a:br>
            <a:r>
              <a:rPr lang="es-ES" dirty="0"/>
              <a:t>Firme estaré</a:t>
            </a:r>
          </a:p>
        </p:txBody>
      </p:sp>
    </p:spTree>
    <p:extLst>
      <p:ext uri="{BB962C8B-B14F-4D97-AF65-F5344CB8AC3E}">
        <p14:creationId xmlns:p14="http://schemas.microsoft.com/office/powerpoint/2010/main" val="1935851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 aprenderá este corazón</a:t>
            </a:r>
            <a:br>
              <a:rPr lang="es-ES" dirty="0"/>
            </a:br>
            <a:r>
              <a:rPr lang="es-ES" dirty="0"/>
              <a:t>A confiar en él</a:t>
            </a:r>
          </a:p>
        </p:txBody>
      </p:sp>
    </p:spTree>
    <p:extLst>
      <p:ext uri="{BB962C8B-B14F-4D97-AF65-F5344CB8AC3E}">
        <p14:creationId xmlns:p14="http://schemas.microsoft.com/office/powerpoint/2010/main" val="1136947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Grande es tu fidelidad hacia mí</a:t>
            </a:r>
          </a:p>
        </p:txBody>
      </p:sp>
    </p:spTree>
    <p:extLst>
      <p:ext uri="{BB962C8B-B14F-4D97-AF65-F5344CB8AC3E}">
        <p14:creationId xmlns:p14="http://schemas.microsoft.com/office/powerpoint/2010/main" val="290895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Grande es tu fidelidad hacia mí</a:t>
            </a:r>
          </a:p>
        </p:txBody>
      </p:sp>
    </p:spTree>
    <p:extLst>
      <p:ext uri="{BB962C8B-B14F-4D97-AF65-F5344CB8AC3E}">
        <p14:creationId xmlns:p14="http://schemas.microsoft.com/office/powerpoint/2010/main" val="2991088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Del amanecer al anochecer</a:t>
            </a:r>
            <a:br>
              <a:rPr lang="es-ES" dirty="0"/>
            </a:br>
            <a:r>
              <a:rPr lang="es-ES" dirty="0"/>
              <a:t>Te alabaré</a:t>
            </a:r>
          </a:p>
        </p:txBody>
      </p:sp>
    </p:spTree>
    <p:extLst>
      <p:ext uri="{BB962C8B-B14F-4D97-AF65-F5344CB8AC3E}">
        <p14:creationId xmlns:p14="http://schemas.microsoft.com/office/powerpoint/2010/main" val="3315680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Grande es tu fidelidad hacia mí</a:t>
            </a:r>
          </a:p>
        </p:txBody>
      </p:sp>
    </p:spTree>
    <p:extLst>
      <p:ext uri="{BB962C8B-B14F-4D97-AF65-F5344CB8AC3E}">
        <p14:creationId xmlns:p14="http://schemas.microsoft.com/office/powerpoint/2010/main" val="1036846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2B90302-7CF9-2F3F-4904-4232E00E8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323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confiaré en Cristo</a:t>
            </a:r>
            <a:br>
              <a:rPr lang="es-ES" dirty="0"/>
            </a:br>
            <a:r>
              <a:rPr lang="es-ES" dirty="0"/>
              <a:t>Anclado estoy en él</a:t>
            </a:r>
          </a:p>
        </p:txBody>
      </p:sp>
    </p:spTree>
    <p:extLst>
      <p:ext uri="{BB962C8B-B14F-4D97-AF65-F5344CB8AC3E}">
        <p14:creationId xmlns:p14="http://schemas.microsoft.com/office/powerpoint/2010/main" val="1376129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Una y otra vez</a:t>
            </a:r>
            <a:br>
              <a:rPr lang="es-ES" dirty="0"/>
            </a:br>
            <a:r>
              <a:rPr lang="es-ES" dirty="0"/>
              <a:t>Te has mostrado fiel</a:t>
            </a:r>
            <a:br>
              <a:rPr lang="es-ES" dirty="0"/>
            </a:br>
            <a:r>
              <a:rPr lang="es-ES" dirty="0"/>
              <a:t>Y lo volverás a hacer</a:t>
            </a:r>
          </a:p>
        </p:txBody>
      </p:sp>
    </p:spTree>
    <p:extLst>
      <p:ext uri="{BB962C8B-B14F-4D97-AF65-F5344CB8AC3E}">
        <p14:creationId xmlns:p14="http://schemas.microsoft.com/office/powerpoint/2010/main" val="293718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 esperanza firme</a:t>
            </a:r>
            <a:br>
              <a:rPr lang="es-ES" dirty="0"/>
            </a:br>
            <a:r>
              <a:rPr lang="es-ES" dirty="0"/>
              <a:t>Nunca me fallará</a:t>
            </a:r>
          </a:p>
        </p:txBody>
      </p:sp>
    </p:spTree>
    <p:extLst>
      <p:ext uri="{BB962C8B-B14F-4D97-AF65-F5344CB8AC3E}">
        <p14:creationId xmlns:p14="http://schemas.microsoft.com/office/powerpoint/2010/main" val="21853217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confiaré en Cristo</a:t>
            </a:r>
            <a:br>
              <a:rPr lang="es-ES" dirty="0"/>
            </a:br>
            <a:r>
              <a:rPr lang="es-ES" dirty="0"/>
              <a:t>Anclado estoy en él</a:t>
            </a:r>
          </a:p>
        </p:txBody>
      </p:sp>
    </p:spTree>
    <p:extLst>
      <p:ext uri="{BB962C8B-B14F-4D97-AF65-F5344CB8AC3E}">
        <p14:creationId xmlns:p14="http://schemas.microsoft.com/office/powerpoint/2010/main" val="834628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 esperanza firme</a:t>
            </a:r>
            <a:br>
              <a:rPr lang="es-ES" dirty="0"/>
            </a:br>
            <a:r>
              <a:rPr lang="es-ES" dirty="0"/>
              <a:t>Nunca me fallará</a:t>
            </a:r>
          </a:p>
        </p:txBody>
      </p:sp>
    </p:spTree>
    <p:extLst>
      <p:ext uri="{BB962C8B-B14F-4D97-AF65-F5344CB8AC3E}">
        <p14:creationId xmlns:p14="http://schemas.microsoft.com/office/powerpoint/2010/main" val="8646947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confiaré en Cristo</a:t>
            </a:r>
            <a:br>
              <a:rPr lang="es-ES" dirty="0"/>
            </a:br>
            <a:r>
              <a:rPr lang="es-ES" dirty="0"/>
              <a:t>Anclado estoy en él</a:t>
            </a:r>
          </a:p>
        </p:txBody>
      </p:sp>
    </p:spTree>
    <p:extLst>
      <p:ext uri="{BB962C8B-B14F-4D97-AF65-F5344CB8AC3E}">
        <p14:creationId xmlns:p14="http://schemas.microsoft.com/office/powerpoint/2010/main" val="13184117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 esperanza firme</a:t>
            </a:r>
            <a:br>
              <a:rPr lang="es-ES" dirty="0"/>
            </a:br>
            <a:r>
              <a:rPr lang="es-ES" dirty="0"/>
              <a:t>Nunca me fallará</a:t>
            </a:r>
          </a:p>
        </p:txBody>
      </p:sp>
    </p:spTree>
    <p:extLst>
      <p:ext uri="{BB962C8B-B14F-4D97-AF65-F5344CB8AC3E}">
        <p14:creationId xmlns:p14="http://schemas.microsoft.com/office/powerpoint/2010/main" val="19731065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confiaré en Cristo</a:t>
            </a:r>
            <a:br>
              <a:rPr lang="es-ES" dirty="0"/>
            </a:br>
            <a:r>
              <a:rPr lang="es-ES" dirty="0"/>
              <a:t>Anclado estoy en él</a:t>
            </a:r>
          </a:p>
        </p:txBody>
      </p:sp>
    </p:spTree>
    <p:extLst>
      <p:ext uri="{BB962C8B-B14F-4D97-AF65-F5344CB8AC3E}">
        <p14:creationId xmlns:p14="http://schemas.microsoft.com/office/powerpoint/2010/main" val="40705104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 esperanza firme</a:t>
            </a:r>
            <a:br>
              <a:rPr lang="es-ES" dirty="0"/>
            </a:br>
            <a:r>
              <a:rPr lang="es-ES" dirty="0"/>
              <a:t>Nunca me fallará</a:t>
            </a:r>
          </a:p>
        </p:txBody>
      </p:sp>
    </p:spTree>
    <p:extLst>
      <p:ext uri="{BB962C8B-B14F-4D97-AF65-F5344CB8AC3E}">
        <p14:creationId xmlns:p14="http://schemas.microsoft.com/office/powerpoint/2010/main" val="1146602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Nunca me fallará</a:t>
            </a:r>
          </a:p>
        </p:txBody>
      </p:sp>
    </p:spTree>
    <p:extLst>
      <p:ext uri="{BB962C8B-B14F-4D97-AF65-F5344CB8AC3E}">
        <p14:creationId xmlns:p14="http://schemas.microsoft.com/office/powerpoint/2010/main" val="17413226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Grande es tu fidelidad hacia mí</a:t>
            </a:r>
          </a:p>
        </p:txBody>
      </p:sp>
    </p:spTree>
    <p:extLst>
      <p:ext uri="{BB962C8B-B14F-4D97-AF65-F5344CB8AC3E}">
        <p14:creationId xmlns:p14="http://schemas.microsoft.com/office/powerpoint/2010/main" val="20401739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Grande es tu fidelidad hacia mí</a:t>
            </a:r>
          </a:p>
        </p:txBody>
      </p:sp>
    </p:spTree>
    <p:extLst>
      <p:ext uri="{BB962C8B-B14F-4D97-AF65-F5344CB8AC3E}">
        <p14:creationId xmlns:p14="http://schemas.microsoft.com/office/powerpoint/2010/main" val="2734046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 pesar de la fuerte tempestad</a:t>
            </a:r>
            <a:br>
              <a:rPr lang="es-ES" dirty="0"/>
            </a:br>
            <a:r>
              <a:rPr lang="es-ES" dirty="0"/>
              <a:t>Firme estaré</a:t>
            </a:r>
          </a:p>
        </p:txBody>
      </p:sp>
    </p:spTree>
    <p:extLst>
      <p:ext uri="{BB962C8B-B14F-4D97-AF65-F5344CB8AC3E}">
        <p14:creationId xmlns:p14="http://schemas.microsoft.com/office/powerpoint/2010/main" val="27726414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Del amanecer al anochecer</a:t>
            </a:r>
            <a:br>
              <a:rPr lang="es-ES" dirty="0"/>
            </a:br>
            <a:r>
              <a:rPr lang="es-ES" dirty="0"/>
              <a:t>Te alabaré</a:t>
            </a:r>
          </a:p>
        </p:txBody>
      </p:sp>
    </p:spTree>
    <p:extLst>
      <p:ext uri="{BB962C8B-B14F-4D97-AF65-F5344CB8AC3E}">
        <p14:creationId xmlns:p14="http://schemas.microsoft.com/office/powerpoint/2010/main" val="29402976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Grande es tu fidelidad hacia mí</a:t>
            </a:r>
          </a:p>
        </p:txBody>
      </p:sp>
    </p:spTree>
    <p:extLst>
      <p:ext uri="{BB962C8B-B14F-4D97-AF65-F5344CB8AC3E}">
        <p14:creationId xmlns:p14="http://schemas.microsoft.com/office/powerpoint/2010/main" val="38299967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F3F5F6-4F25-B866-BD6E-5DD53C33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98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 aprenderá este corazón</a:t>
            </a:r>
            <a:br>
              <a:rPr lang="es-ES" dirty="0"/>
            </a:br>
            <a:r>
              <a:rPr lang="es-ES" dirty="0"/>
              <a:t>A confiar en él</a:t>
            </a:r>
          </a:p>
        </p:txBody>
      </p:sp>
    </p:spTree>
    <p:extLst>
      <p:ext uri="{BB962C8B-B14F-4D97-AF65-F5344CB8AC3E}">
        <p14:creationId xmlns:p14="http://schemas.microsoft.com/office/powerpoint/2010/main" val="4114390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Grande es tu fidelidad hacia mí</a:t>
            </a:r>
          </a:p>
        </p:txBody>
      </p:sp>
    </p:spTree>
    <p:extLst>
      <p:ext uri="{BB962C8B-B14F-4D97-AF65-F5344CB8AC3E}">
        <p14:creationId xmlns:p14="http://schemas.microsoft.com/office/powerpoint/2010/main" val="2045976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Grande es tu fidelidad hacia mí</a:t>
            </a:r>
          </a:p>
        </p:txBody>
      </p:sp>
    </p:spTree>
    <p:extLst>
      <p:ext uri="{BB962C8B-B14F-4D97-AF65-F5344CB8AC3E}">
        <p14:creationId xmlns:p14="http://schemas.microsoft.com/office/powerpoint/2010/main" val="1038025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Del amanecer al anochecer</a:t>
            </a:r>
            <a:br>
              <a:rPr lang="es-ES" dirty="0"/>
            </a:br>
            <a:r>
              <a:rPr lang="es-ES" dirty="0"/>
              <a:t>Te alabaré</a:t>
            </a:r>
          </a:p>
        </p:txBody>
      </p:sp>
    </p:spTree>
    <p:extLst>
      <p:ext uri="{BB962C8B-B14F-4D97-AF65-F5344CB8AC3E}">
        <p14:creationId xmlns:p14="http://schemas.microsoft.com/office/powerpoint/2010/main" val="4150458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Grande es tu fidelidad hacia mí</a:t>
            </a:r>
          </a:p>
        </p:txBody>
      </p:sp>
    </p:spTree>
    <p:extLst>
      <p:ext uri="{BB962C8B-B14F-4D97-AF65-F5344CB8AC3E}">
        <p14:creationId xmlns:p14="http://schemas.microsoft.com/office/powerpoint/2010/main" val="1266357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5FDEA06-FF01-0409-7004-AD795F20B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455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himnos CERO.potx" id="{92456CCF-7EF0-4767-8048-6A2FB533D293}" vid="{E093F98C-6AB4-42F7-8266-3C9C66019D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19</TotalTime>
  <Words>226</Words>
  <Application>Microsoft Office PowerPoint</Application>
  <PresentationFormat>Widescreen</PresentationFormat>
  <Paragraphs>29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Arial</vt:lpstr>
      <vt:lpstr>Lemon/Milk</vt:lpstr>
      <vt:lpstr>Tema de Office</vt:lpstr>
      <vt:lpstr>Dios de Abraham Eres Dios que cumplirá Cada pacto hasta el final</vt:lpstr>
      <vt:lpstr>Una y otra vez Te has mostrado fiel Y lo volverás a hacer</vt:lpstr>
      <vt:lpstr>A pesar de la fuerte tempestad Firme estaré</vt:lpstr>
      <vt:lpstr>Y aprenderá este corazón A confiar en él</vt:lpstr>
      <vt:lpstr>Grande es tu fidelidad hacia mí</vt:lpstr>
      <vt:lpstr>Grande es tu fidelidad hacia mí</vt:lpstr>
      <vt:lpstr>Del amanecer al anochecer Te alabaré</vt:lpstr>
      <vt:lpstr>Grande es tu fidelidad hacia mí</vt:lpstr>
      <vt:lpstr>PowerPoint Presentation</vt:lpstr>
      <vt:lpstr>El mundo pasará Pero tu palabra Permanecerá</vt:lpstr>
      <vt:lpstr>Y tu historia Testificará Que eres la verdad</vt:lpstr>
      <vt:lpstr>A pesar de la fuerte tempestad Firme estaré</vt:lpstr>
      <vt:lpstr>Y aprenderá este corazón A confiar en él</vt:lpstr>
      <vt:lpstr>Grande es tu fidelidad hacia mí</vt:lpstr>
      <vt:lpstr>Grande es tu fidelidad hacia mí</vt:lpstr>
      <vt:lpstr>Del amanecer al anochecer Te alabaré</vt:lpstr>
      <vt:lpstr>Grande es tu fidelidad hacia mí</vt:lpstr>
      <vt:lpstr>PowerPoint Presentation</vt:lpstr>
      <vt:lpstr>Yo confiaré en Cristo Anclado estoy en él</vt:lpstr>
      <vt:lpstr>Mi esperanza firme Nunca me fallará</vt:lpstr>
      <vt:lpstr>Yo confiaré en Cristo Anclado estoy en él</vt:lpstr>
      <vt:lpstr>Mi esperanza firme Nunca me fallará</vt:lpstr>
      <vt:lpstr>Yo confiaré en Cristo Anclado estoy en él</vt:lpstr>
      <vt:lpstr>Mi esperanza firme Nunca me fallará</vt:lpstr>
      <vt:lpstr>Yo confiaré en Cristo Anclado estoy en él</vt:lpstr>
      <vt:lpstr>Mi esperanza firme Nunca me fallará</vt:lpstr>
      <vt:lpstr>Nunca me fallará</vt:lpstr>
      <vt:lpstr>Grande es tu fidelidad hacia mí</vt:lpstr>
      <vt:lpstr>Grande es tu fidelidad hacia mí</vt:lpstr>
      <vt:lpstr>Del amanecer al anochecer Te alabaré</vt:lpstr>
      <vt:lpstr>Grande es tu fidelidad hacia mí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Juan Marcos Fustero</cp:lastModifiedBy>
  <cp:revision>1</cp:revision>
  <dcterms:created xsi:type="dcterms:W3CDTF">2022-05-06T23:05:44Z</dcterms:created>
  <dcterms:modified xsi:type="dcterms:W3CDTF">2023-12-04T21:12:05Z</dcterms:modified>
</cp:coreProperties>
</file>