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340" r:id="rId9"/>
    <p:sldId id="261" r:id="rId10"/>
    <p:sldId id="341" r:id="rId11"/>
    <p:sldId id="262" r:id="rId12"/>
    <p:sldId id="263" r:id="rId13"/>
    <p:sldId id="264" r:id="rId14"/>
    <p:sldId id="265" r:id="rId15"/>
    <p:sldId id="266" r:id="rId16"/>
    <p:sldId id="314" r:id="rId17"/>
    <p:sldId id="342" r:id="rId18"/>
    <p:sldId id="343" r:id="rId19"/>
    <p:sldId id="344" r:id="rId20"/>
    <p:sldId id="345" r:id="rId21"/>
    <p:sldId id="346" r:id="rId22"/>
    <p:sldId id="347" r:id="rId23"/>
    <p:sldId id="348" r:id="rId24"/>
    <p:sldId id="349" r:id="rId25"/>
    <p:sldId id="350" r:id="rId26"/>
    <p:sldId id="351" r:id="rId27"/>
    <p:sldId id="352" r:id="rId28"/>
    <p:sldId id="353" r:id="rId29"/>
    <p:sldId id="354" r:id="rId30"/>
    <p:sldId id="355" r:id="rId31"/>
    <p:sldId id="356" r:id="rId32"/>
    <p:sldId id="357" r:id="rId33"/>
    <p:sldId id="358" r:id="rId34"/>
    <p:sldId id="359" r:id="rId35"/>
    <p:sldId id="360" r:id="rId36"/>
    <p:sldId id="313" r:id="rId37"/>
  </p:sldIdLst>
  <p:sldSz cx="12192000" cy="6858000"/>
  <p:notesSz cx="6858000" cy="9144000"/>
  <p:embeddedFontLst>
    <p:embeddedFont>
      <p:font typeface="Lemon/Milk" panose="020B0603050302020204" pitchFamily="34" charset="0"/>
      <p:regular r:id="rId38"/>
      <p:bold r:id="rId39"/>
      <p:italic r:id="rId40"/>
      <p:boldItalic r:id="rId41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E661B-D416-47B4-A337-20E485A51F7C}" v="6" dt="2023-12-05T14:07:03.217"/>
    <p1510:client id="{890F1CF5-2001-44A2-884C-0BA0270BF7E8}" v="2" dt="2023-12-04T19:14:01.040"/>
    <p1510:client id="{8E5E7ACA-9A83-4CF3-B990-39C5202306C8}" v="7" dt="2023-12-04T16:38:31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3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  <pc:spChg chg="mod">
          <ac:chgData name="Juan Marcos Fustero" userId="cac871cd91e1ddbe" providerId="LiveId" clId="{09AE661B-D416-47B4-A337-20E485A51F7C}" dt="2023-12-05T14:04:30.910" v="14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  <pc:spChg chg="mod">
          <ac:chgData name="Juan Marcos Fustero" userId="cac871cd91e1ddbe" providerId="LiveId" clId="{09AE661B-D416-47B4-A337-20E485A51F7C}" dt="2023-12-05T14:04:38.491" v="19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  <pc:spChg chg="mod">
          <ac:chgData name="Juan Marcos Fustero" userId="cac871cd91e1ddbe" providerId="LiveId" clId="{09AE661B-D416-47B4-A337-20E485A51F7C}" dt="2023-12-05T14:04:59.978" v="24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  <pc:spChg chg="mod">
          <ac:chgData name="Juan Marcos Fustero" userId="cac871cd91e1ddbe" providerId="LiveId" clId="{09AE661B-D416-47B4-A337-20E485A51F7C}" dt="2023-12-05T14:05:17.286" v="30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  <pc:spChg chg="mod">
          <ac:chgData name="Juan Marcos Fustero" userId="cac871cd91e1ddbe" providerId="LiveId" clId="{09AE661B-D416-47B4-A337-20E485A51F7C}" dt="2023-12-05T14:05:47.926" v="35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  <pc:spChg chg="mod">
          <ac:chgData name="Juan Marcos Fustero" userId="cac871cd91e1ddbe" providerId="LiveId" clId="{09AE661B-D416-47B4-A337-20E485A51F7C}" dt="2023-12-05T14:04:05.124" v="10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  <pc:spChg chg="mod">
          <ac:chgData name="Juan Marcos Fustero" userId="cac871cd91e1ddbe" providerId="LiveId" clId="{09AE661B-D416-47B4-A337-20E485A51F7C}" dt="2023-12-05T14:04:08.455" v="11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  <pc:spChg chg="mod">
          <ac:chgData name="Juan Marcos Fustero" userId="cac871cd91e1ddbe" providerId="LiveId" clId="{09AE661B-D416-47B4-A337-20E485A51F7C}" dt="2023-12-05T14:06:11.733" v="39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  <pc:spChg chg="mod">
          <ac:chgData name="Juan Marcos Fustero" userId="cac871cd91e1ddbe" providerId="LiveId" clId="{09AE661B-D416-47B4-A337-20E485A51F7C}" dt="2023-12-05T14:06:14.388" v="40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  <pc:spChg chg="mod">
          <ac:chgData name="Juan Marcos Fustero" userId="cac871cd91e1ddbe" providerId="LiveId" clId="{09AE661B-D416-47B4-A337-20E485A51F7C}" dt="2023-12-05T14:06:17.268" v="41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  <pc:spChg chg="mod">
          <ac:chgData name="Juan Marcos Fustero" userId="cac871cd91e1ddbe" providerId="LiveId" clId="{09AE661B-D416-47B4-A337-20E485A51F7C}" dt="2023-12-05T14:06:19.856" v="42"/>
          <ac:spMkLst>
            <pc:docMk/>
            <pc:sldMk cId="2185321722" sldId="314"/>
            <ac:spMk id="2" creationId="{379C6A75-6170-4D05-8AE7-50FCAF857558}"/>
          </ac:spMkLst>
        </pc:spChg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  <pc:spChg chg="mod">
          <ac:chgData name="Juan Marcos Fustero" userId="cac871cd91e1ddbe" providerId="LiveId" clId="{09AE661B-D416-47B4-A337-20E485A51F7C}" dt="2023-12-05T14:04:34.374" v="16" actId="6549"/>
          <ac:spMkLst>
            <pc:docMk/>
            <pc:sldMk cId="1714792923" sldId="33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  <pc:spChg chg="mod">
          <ac:chgData name="Juan Marcos Fustero" userId="cac871cd91e1ddbe" providerId="LiveId" clId="{09AE661B-D416-47B4-A337-20E485A51F7C}" dt="2023-12-05T14:04:40.314" v="21" actId="6549"/>
          <ac:spMkLst>
            <pc:docMk/>
            <pc:sldMk cId="2192158310" sldId="33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  <pc:spChg chg="mod">
          <ac:chgData name="Juan Marcos Fustero" userId="cac871cd91e1ddbe" providerId="LiveId" clId="{09AE661B-D416-47B4-A337-20E485A51F7C}" dt="2023-12-05T14:05:04.119" v="27" actId="6549"/>
          <ac:spMkLst>
            <pc:docMk/>
            <pc:sldMk cId="2926964040" sldId="33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  <pc:spChg chg="mod">
          <ac:chgData name="Juan Marcos Fustero" userId="cac871cd91e1ddbe" providerId="LiveId" clId="{09AE661B-D416-47B4-A337-20E485A51F7C}" dt="2023-12-05T14:05:19.505" v="31" actId="20577"/>
          <ac:spMkLst>
            <pc:docMk/>
            <pc:sldMk cId="3658149747" sldId="34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  <pc:spChg chg="mod">
          <ac:chgData name="Juan Marcos Fustero" userId="cac871cd91e1ddbe" providerId="LiveId" clId="{09AE661B-D416-47B4-A337-20E485A51F7C}" dt="2023-12-05T14:05:51.391" v="38" actId="6549"/>
          <ac:spMkLst>
            <pc:docMk/>
            <pc:sldMk cId="1735143428" sldId="341"/>
            <ac:spMk id="2" creationId="{379C6A75-6170-4D05-8AE7-50FCAF857558}"/>
          </ac:spMkLst>
        </pc:spChg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  <pc:spChg chg="mod">
          <ac:chgData name="Juan Marcos Fustero" userId="cac871cd91e1ddbe" providerId="LiveId" clId="{09AE661B-D416-47B4-A337-20E485A51F7C}" dt="2023-12-05T14:06:53.738" v="53" actId="20577"/>
          <ac:spMkLst>
            <pc:docMk/>
            <pc:sldMk cId="4081446693" sldId="35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  <pc:spChg chg="mod">
          <ac:chgData name="Juan Marcos Fustero" userId="cac871cd91e1ddbe" providerId="LiveId" clId="{09AE661B-D416-47B4-A337-20E485A51F7C}" dt="2023-12-05T14:06:59.118" v="71" actId="20577"/>
          <ac:spMkLst>
            <pc:docMk/>
            <pc:sldMk cId="112476336" sldId="354"/>
            <ac:spMk id="2" creationId="{379C6A75-6170-4D05-8AE7-50FCAF857558}"/>
          </ac:spMkLst>
        </pc:spChg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  <pc:spChg chg="mod">
          <ac:chgData name="Juan Marcos Fustero" userId="cac871cd91e1ddbe" providerId="LiveId" clId="{09AE661B-D416-47B4-A337-20E485A51F7C}" dt="2023-12-05T14:07:06.430" v="85" actId="20577"/>
          <ac:spMkLst>
            <pc:docMk/>
            <pc:sldMk cId="390242873" sldId="360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  <pc:spChg chg="mod">
          <ac:chgData name="Juan Marcos Fustero" userId="cac871cd91e1ddbe" providerId="LiveId" clId="{890F1CF5-2001-44A2-884C-0BA0270BF7E8}" dt="2023-12-04T19:11:13.22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  <pc:spChg chg="mod">
          <ac:chgData name="Juan Marcos Fustero" userId="cac871cd91e1ddbe" providerId="LiveId" clId="{890F1CF5-2001-44A2-884C-0BA0270BF7E8}" dt="2023-12-04T19:11:21.955" v="21" actId="6549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  <pc:spChg chg="mod">
          <ac:chgData name="Juan Marcos Fustero" userId="cac871cd91e1ddbe" providerId="LiveId" clId="{890F1CF5-2001-44A2-884C-0BA0270BF7E8}" dt="2023-12-04T19:11:29.110" v="28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  <pc:spChg chg="mod">
          <ac:chgData name="Juan Marcos Fustero" userId="cac871cd91e1ddbe" providerId="LiveId" clId="{890F1CF5-2001-44A2-884C-0BA0270BF7E8}" dt="2023-12-04T19:11:36.986" v="39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  <pc:spChg chg="mod">
          <ac:chgData name="Juan Marcos Fustero" userId="cac871cd91e1ddbe" providerId="LiveId" clId="{890F1CF5-2001-44A2-884C-0BA0270BF7E8}" dt="2023-12-04T19:11:46.010" v="5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  <pc:spChg chg="mod">
          <ac:chgData name="Juan Marcos Fustero" userId="cac871cd91e1ddbe" providerId="LiveId" clId="{890F1CF5-2001-44A2-884C-0BA0270BF7E8}" dt="2023-12-04T19:11:53.929" v="62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  <pc:spChg chg="mod">
          <ac:chgData name="Juan Marcos Fustero" userId="cac871cd91e1ddbe" providerId="LiveId" clId="{890F1CF5-2001-44A2-884C-0BA0270BF7E8}" dt="2023-12-04T19:12:03.856" v="75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  <pc:spChg chg="mod">
          <ac:chgData name="Juan Marcos Fustero" userId="cac871cd91e1ddbe" providerId="LiveId" clId="{890F1CF5-2001-44A2-884C-0BA0270BF7E8}" dt="2023-12-04T19:12:13.773" v="9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  <pc:spChg chg="mod">
          <ac:chgData name="Juan Marcos Fustero" userId="cac871cd91e1ddbe" providerId="LiveId" clId="{890F1CF5-2001-44A2-884C-0BA0270BF7E8}" dt="2023-12-04T19:12:19.700" v="106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  <pc:spChg chg="mod">
          <ac:chgData name="Juan Marcos Fustero" userId="cac871cd91e1ddbe" providerId="LiveId" clId="{890F1CF5-2001-44A2-884C-0BA0270BF7E8}" dt="2023-12-04T19:12:29.898" v="11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  <pc:spChg chg="mod">
          <ac:chgData name="Juan Marcos Fustero" userId="cac871cd91e1ddbe" providerId="LiveId" clId="{890F1CF5-2001-44A2-884C-0BA0270BF7E8}" dt="2023-12-04T19:12:34.855" v="123" actId="20577"/>
          <ac:spMkLst>
            <pc:docMk/>
            <pc:sldMk cId="2185321722" sldId="31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  <pc:spChg chg="mod">
          <ac:chgData name="Juan Marcos Fustero" userId="cac871cd91e1ddbe" providerId="LiveId" clId="{890F1CF5-2001-44A2-884C-0BA0270BF7E8}" dt="2023-12-04T19:12:40.772" v="130" actId="20577"/>
          <ac:spMkLst>
            <pc:docMk/>
            <pc:sldMk cId="3788661778" sldId="31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  <pc:spChg chg="mod">
          <ac:chgData name="Juan Marcos Fustero" userId="cac871cd91e1ddbe" providerId="LiveId" clId="{890F1CF5-2001-44A2-884C-0BA0270BF7E8}" dt="2023-12-04T19:12:46.045" v="137" actId="20577"/>
          <ac:spMkLst>
            <pc:docMk/>
            <pc:sldMk cId="497916078" sldId="316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  <pc:spChg chg="mod">
          <ac:chgData name="Juan Marcos Fustero" userId="cac871cd91e1ddbe" providerId="LiveId" clId="{890F1CF5-2001-44A2-884C-0BA0270BF7E8}" dt="2023-12-04T19:13:19.654" v="154" actId="20577"/>
          <ac:spMkLst>
            <pc:docMk/>
            <pc:sldMk cId="2562159012" sldId="323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  <pc:spChg chg="mod">
          <ac:chgData name="Juan Marcos Fustero" userId="cac871cd91e1ddbe" providerId="LiveId" clId="{890F1CF5-2001-44A2-884C-0BA0270BF7E8}" dt="2023-12-04T19:13:25.681" v="158"/>
          <ac:spMkLst>
            <pc:docMk/>
            <pc:sldMk cId="3814616608" sldId="32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  <pc:spChg chg="mod">
          <ac:chgData name="Juan Marcos Fustero" userId="cac871cd91e1ddbe" providerId="LiveId" clId="{890F1CF5-2001-44A2-884C-0BA0270BF7E8}" dt="2023-12-04T19:13:39.822" v="173" actId="20577"/>
          <ac:spMkLst>
            <pc:docMk/>
            <pc:sldMk cId="436156265" sldId="325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  <pc:spChg chg="mod">
          <ac:chgData name="Juan Marcos Fustero" userId="cac871cd91e1ddbe" providerId="LiveId" clId="{8E5E7ACA-9A83-4CF3-B990-39C5202306C8}" dt="2023-12-04T16:26:17.712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  <pc:spChg chg="mod">
          <ac:chgData name="Juan Marcos Fustero" userId="cac871cd91e1ddbe" providerId="LiveId" clId="{8E5E7ACA-9A83-4CF3-B990-39C5202306C8}" dt="2023-12-04T16:26:29.815" v="17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  <pc:spChg chg="mod">
          <ac:chgData name="Juan Marcos Fustero" userId="cac871cd91e1ddbe" providerId="LiveId" clId="{8E5E7ACA-9A83-4CF3-B990-39C5202306C8}" dt="2023-12-04T16:26:40.862" v="2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  <pc:spChg chg="mod">
          <ac:chgData name="Juan Marcos Fustero" userId="cac871cd91e1ddbe" providerId="LiveId" clId="{8E5E7ACA-9A83-4CF3-B990-39C5202306C8}" dt="2023-12-04T16:26:47.500" v="33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  <pc:spChg chg="mod">
          <ac:chgData name="Juan Marcos Fustero" userId="cac871cd91e1ddbe" providerId="LiveId" clId="{8E5E7ACA-9A83-4CF3-B990-39C5202306C8}" dt="2023-12-04T16:26:55.833" v="4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  <pc:spChg chg="mod">
          <ac:chgData name="Juan Marcos Fustero" userId="cac871cd91e1ddbe" providerId="LiveId" clId="{8E5E7ACA-9A83-4CF3-B990-39C5202306C8}" dt="2023-12-04T16:27:04.623" v="49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  <pc:spChg chg="mod">
          <ac:chgData name="Juan Marcos Fustero" userId="cac871cd91e1ddbe" providerId="LiveId" clId="{8E5E7ACA-9A83-4CF3-B990-39C5202306C8}" dt="2023-12-04T16:27:13.554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  <pc:spChg chg="mod">
          <ac:chgData name="Juan Marcos Fustero" userId="cac871cd91e1ddbe" providerId="LiveId" clId="{8E5E7ACA-9A83-4CF3-B990-39C5202306C8}" dt="2023-12-04T16:27:23.232" v="7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  <pc:spChg chg="mod">
          <ac:chgData name="Juan Marcos Fustero" userId="cac871cd91e1ddbe" providerId="LiveId" clId="{8E5E7ACA-9A83-4CF3-B990-39C5202306C8}" dt="2023-12-04T16:27:34.596" v="79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  <pc:spChg chg="mod">
          <ac:chgData name="Juan Marcos Fustero" userId="cac871cd91e1ddbe" providerId="LiveId" clId="{8E5E7ACA-9A83-4CF3-B990-39C5202306C8}" dt="2023-12-04T16:27:44.044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  <pc:spChg chg="mod">
          <ac:chgData name="Juan Marcos Fustero" userId="cac871cd91e1ddbe" providerId="LiveId" clId="{8E5E7ACA-9A83-4CF3-B990-39C5202306C8}" dt="2023-12-04T16:28:14.080" v="104" actId="20577"/>
          <ac:spMkLst>
            <pc:docMk/>
            <pc:sldMk cId="476026285" sldId="31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  <pc:spChg chg="mod">
          <ac:chgData name="Juan Marcos Fustero" userId="cac871cd91e1ddbe" providerId="LiveId" clId="{8E5E7ACA-9A83-4CF3-B990-39C5202306C8}" dt="2023-12-04T16:28:17.142" v="108" actId="20577"/>
          <ac:spMkLst>
            <pc:docMk/>
            <pc:sldMk cId="233304717" sldId="31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  <pc:spChg chg="mod">
          <ac:chgData name="Juan Marcos Fustero" userId="cac871cd91e1ddbe" providerId="LiveId" clId="{8E5E7ACA-9A83-4CF3-B990-39C5202306C8}" dt="2023-12-04T16:30:00.033" v="120" actId="20577"/>
          <ac:spMkLst>
            <pc:docMk/>
            <pc:sldMk cId="1154905340" sldId="32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  <pc:spChg chg="mod">
          <ac:chgData name="Juan Marcos Fustero" userId="cac871cd91e1ddbe" providerId="LiveId" clId="{8E5E7ACA-9A83-4CF3-B990-39C5202306C8}" dt="2023-12-04T16:30:05.860" v="125" actId="20577"/>
          <ac:spMkLst>
            <pc:docMk/>
            <pc:sldMk cId="2953464790" sldId="321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  <pc:spChg chg="mod">
          <ac:chgData name="Juan Marcos Fustero" userId="cac871cd91e1ddbe" providerId="LiveId" clId="{8E5E7ACA-9A83-4CF3-B990-39C5202306C8}" dt="2023-12-04T16:37:14.567" v="143" actId="20577"/>
          <ac:spMkLst>
            <pc:docMk/>
            <pc:sldMk cId="3472199140" sldId="32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  <pc:spChg chg="mod">
          <ac:chgData name="Juan Marcos Fustero" userId="cac871cd91e1ddbe" providerId="LiveId" clId="{8E5E7ACA-9A83-4CF3-B990-39C5202306C8}" dt="2023-12-04T16:37:25.594" v="147"/>
          <ac:spMkLst>
            <pc:docMk/>
            <pc:sldMk cId="1065401692" sldId="32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  <pc:spChg chg="mod">
          <ac:chgData name="Juan Marcos Fustero" userId="cac871cd91e1ddbe" providerId="LiveId" clId="{8E5E7ACA-9A83-4CF3-B990-39C5202306C8}" dt="2023-12-04T16:37:29.174" v="149"/>
          <ac:spMkLst>
            <pc:docMk/>
            <pc:sldMk cId="223253686" sldId="32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  <pc:spChg chg="mod">
          <ac:chgData name="Juan Marcos Fustero" userId="cac871cd91e1ddbe" providerId="LiveId" clId="{8E5E7ACA-9A83-4CF3-B990-39C5202306C8}" dt="2023-12-04T16:37:18.005" v="144" actId="6549"/>
          <ac:spMkLst>
            <pc:docMk/>
            <pc:sldMk cId="267217243" sldId="330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  <pc:spChg chg="mod">
          <ac:chgData name="Juan Marcos Fustero" userId="cac871cd91e1ddbe" providerId="LiveId" clId="{8E5E7ACA-9A83-4CF3-B990-39C5202306C8}" dt="2023-12-04T16:38:25.209" v="156" actId="20577"/>
          <ac:spMkLst>
            <pc:docMk/>
            <pc:sldMk cId="2187498441" sldId="339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  <pc:spChg chg="mod">
          <ac:chgData name="Juan Marcos Fustero" userId="cac871cd91e1ddbe" providerId="LiveId" clId="{8E5E7ACA-9A83-4CF3-B990-39C5202306C8}" dt="2023-12-04T16:38:35.446" v="160" actId="20577"/>
          <ac:spMkLst>
            <pc:docMk/>
            <pc:sldMk cId="2065798008" sldId="344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una estrella se anunció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1735143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 a Emanuel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Nació el rey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Vayamos hoy a celebrar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paz que se nos vino a dar</a:t>
            </a:r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Solo Jesús es salvador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Solo Jesús es la razón</a:t>
            </a:r>
          </a:p>
        </p:txBody>
      </p:sp>
    </p:spTree>
    <p:extLst>
      <p:ext uri="{BB962C8B-B14F-4D97-AF65-F5344CB8AC3E}">
        <p14:creationId xmlns:p14="http://schemas.microsoft.com/office/powerpoint/2010/main" val="2185321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bella noche allí en Belén</a:t>
            </a:r>
          </a:p>
        </p:txBody>
      </p:sp>
    </p:spTree>
    <p:extLst>
      <p:ext uri="{BB962C8B-B14F-4D97-AF65-F5344CB8AC3E}">
        <p14:creationId xmlns:p14="http://schemas.microsoft.com/office/powerpoint/2010/main" val="2397679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Que humilde vio al rey nacer</a:t>
            </a:r>
          </a:p>
        </p:txBody>
      </p:sp>
    </p:spTree>
    <p:extLst>
      <p:ext uri="{BB962C8B-B14F-4D97-AF65-F5344CB8AC3E}">
        <p14:creationId xmlns:p14="http://schemas.microsoft.com/office/powerpoint/2010/main" val="1669019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Dios como hombre vino a ser</a:t>
            </a:r>
          </a:p>
        </p:txBody>
      </p:sp>
    </p:spTree>
    <p:extLst>
      <p:ext uri="{BB962C8B-B14F-4D97-AF65-F5344CB8AC3E}">
        <p14:creationId xmlns:p14="http://schemas.microsoft.com/office/powerpoint/2010/main" val="151283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Cuando el mundo recibió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Dios con nosotros Emanuel</a:t>
            </a:r>
          </a:p>
        </p:txBody>
      </p:sp>
    </p:spTree>
    <p:extLst>
      <p:ext uri="{BB962C8B-B14F-4D97-AF65-F5344CB8AC3E}">
        <p14:creationId xmlns:p14="http://schemas.microsoft.com/office/powerpoint/2010/main" val="2636866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Cantamos gloria</a:t>
            </a:r>
          </a:p>
        </p:txBody>
      </p:sp>
    </p:spTree>
    <p:extLst>
      <p:ext uri="{BB962C8B-B14F-4D97-AF65-F5344CB8AC3E}">
        <p14:creationId xmlns:p14="http://schemas.microsoft.com/office/powerpoint/2010/main" val="2479426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115132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 a Emanuel</a:t>
            </a:r>
          </a:p>
        </p:txBody>
      </p:sp>
    </p:spTree>
    <p:extLst>
      <p:ext uri="{BB962C8B-B14F-4D97-AF65-F5344CB8AC3E}">
        <p14:creationId xmlns:p14="http://schemas.microsoft.com/office/powerpoint/2010/main" val="617734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Cantamos gloria</a:t>
            </a:r>
          </a:p>
        </p:txBody>
      </p:sp>
    </p:spTree>
    <p:extLst>
      <p:ext uri="{BB962C8B-B14F-4D97-AF65-F5344CB8AC3E}">
        <p14:creationId xmlns:p14="http://schemas.microsoft.com/office/powerpoint/2010/main" val="1643609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4219548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 a Emanuel</a:t>
            </a:r>
          </a:p>
        </p:txBody>
      </p:sp>
    </p:spTree>
    <p:extLst>
      <p:ext uri="{BB962C8B-B14F-4D97-AF65-F5344CB8AC3E}">
        <p14:creationId xmlns:p14="http://schemas.microsoft.com/office/powerpoint/2010/main" val="32421870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Nació el rey</a:t>
            </a:r>
          </a:p>
        </p:txBody>
      </p:sp>
    </p:spTree>
    <p:extLst>
      <p:ext uri="{BB962C8B-B14F-4D97-AF65-F5344CB8AC3E}">
        <p14:creationId xmlns:p14="http://schemas.microsoft.com/office/powerpoint/2010/main" val="853520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4081446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lo alto gloria</a:t>
            </a:r>
          </a:p>
        </p:txBody>
      </p:sp>
    </p:spTree>
    <p:extLst>
      <p:ext uri="{BB962C8B-B14F-4D97-AF65-F5344CB8AC3E}">
        <p14:creationId xmlns:p14="http://schemas.microsoft.com/office/powerpoint/2010/main" val="11247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Aquel que iba a salvar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4186707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lo alto gloria</a:t>
            </a:r>
          </a:p>
        </p:txBody>
      </p:sp>
    </p:spTree>
    <p:extLst>
      <p:ext uri="{BB962C8B-B14F-4D97-AF65-F5344CB8AC3E}">
        <p14:creationId xmlns:p14="http://schemas.microsoft.com/office/powerpoint/2010/main" val="12392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734657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lo alto gloria</a:t>
            </a:r>
          </a:p>
        </p:txBody>
      </p:sp>
    </p:spTree>
    <p:extLst>
      <p:ext uri="{BB962C8B-B14F-4D97-AF65-F5344CB8AC3E}">
        <p14:creationId xmlns:p14="http://schemas.microsoft.com/office/powerpoint/2010/main" val="19901879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Gloria</a:t>
            </a:r>
          </a:p>
        </p:txBody>
      </p:sp>
    </p:spTree>
    <p:extLst>
      <p:ext uri="{BB962C8B-B14F-4D97-AF65-F5344CB8AC3E}">
        <p14:creationId xmlns:p14="http://schemas.microsoft.com/office/powerpoint/2010/main" val="23255936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lo alto gloria a dios</a:t>
            </a:r>
          </a:p>
        </p:txBody>
      </p:sp>
    </p:spTree>
    <p:extLst>
      <p:ext uri="{BB962C8B-B14F-4D97-AF65-F5344CB8AC3E}">
        <p14:creationId xmlns:p14="http://schemas.microsoft.com/office/powerpoint/2010/main" val="390242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Aquel que vida vino a dar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bella noche allí en Belén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Que humilde vio al rey nacer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Dios como hombre vino a ser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Dios con nosotros Emanuel</a:t>
            </a:r>
          </a:p>
        </p:txBody>
      </p:sp>
    </p:spTree>
    <p:extLst>
      <p:ext uri="{BB962C8B-B14F-4D97-AF65-F5344CB8AC3E}">
        <p14:creationId xmlns:p14="http://schemas.microsoft.com/office/powerpoint/2010/main" val="365814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Cantamos gloria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20</TotalTime>
  <Words>131</Words>
  <Application>Microsoft Office PowerPoint</Application>
  <PresentationFormat>Widescreen</PresentationFormat>
  <Paragraphs>35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Lemon/Milk</vt:lpstr>
      <vt:lpstr>Tema de Office</vt:lpstr>
      <vt:lpstr>Con una estrella se anunció</vt:lpstr>
      <vt:lpstr>Cuando el mundo recibió</vt:lpstr>
      <vt:lpstr>Aquel que iba a salvar</vt:lpstr>
      <vt:lpstr>Aquel que vida vino a dar</vt:lpstr>
      <vt:lpstr>Oh bella noche allí en Belén</vt:lpstr>
      <vt:lpstr>Que humilde vio al rey nacer</vt:lpstr>
      <vt:lpstr>Dios como hombre vino a ser</vt:lpstr>
      <vt:lpstr>Dios con nosotros Emanuel</vt:lpstr>
      <vt:lpstr>Cantamos gloria</vt:lpstr>
      <vt:lpstr>gloria</vt:lpstr>
      <vt:lpstr>Gloria a Emanuel</vt:lpstr>
      <vt:lpstr>Nació el rey</vt:lpstr>
      <vt:lpstr>Vayamos hoy a celebrar</vt:lpstr>
      <vt:lpstr>La paz que se nos vino a dar</vt:lpstr>
      <vt:lpstr>Solo Jesús es salvador</vt:lpstr>
      <vt:lpstr>Solo Jesús es la razón</vt:lpstr>
      <vt:lpstr>Oh bella noche allí en Belén</vt:lpstr>
      <vt:lpstr>Que humilde vio al rey nacer</vt:lpstr>
      <vt:lpstr>Dios como hombre vino a ser</vt:lpstr>
      <vt:lpstr>Dios con nosotros Emanuel</vt:lpstr>
      <vt:lpstr>Cantamos gloria</vt:lpstr>
      <vt:lpstr>gloria</vt:lpstr>
      <vt:lpstr>Gloria a Emanuel</vt:lpstr>
      <vt:lpstr>Cantamos gloria</vt:lpstr>
      <vt:lpstr>gloria</vt:lpstr>
      <vt:lpstr>Gloria a Emanuel</vt:lpstr>
      <vt:lpstr>Nació el rey</vt:lpstr>
      <vt:lpstr>Gloria</vt:lpstr>
      <vt:lpstr>En lo alto gloria</vt:lpstr>
      <vt:lpstr>Gloria</vt:lpstr>
      <vt:lpstr>En lo alto gloria</vt:lpstr>
      <vt:lpstr>Gloria</vt:lpstr>
      <vt:lpstr>En lo alto gloria</vt:lpstr>
      <vt:lpstr>Gloria</vt:lpstr>
      <vt:lpstr>En lo alto gloria a dios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2023-12-05T14:07:08Z</dcterms:modified>
</cp:coreProperties>
</file>