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61" r:id="rId3"/>
    <p:sldId id="337" r:id="rId4"/>
    <p:sldId id="258" r:id="rId5"/>
    <p:sldId id="338" r:id="rId6"/>
    <p:sldId id="259" r:id="rId7"/>
    <p:sldId id="339" r:id="rId8"/>
    <p:sldId id="260" r:id="rId9"/>
    <p:sldId id="362" r:id="rId10"/>
    <p:sldId id="340" r:id="rId11"/>
    <p:sldId id="261" r:id="rId12"/>
    <p:sldId id="363" r:id="rId13"/>
    <p:sldId id="364" r:id="rId14"/>
    <p:sldId id="365" r:id="rId15"/>
    <p:sldId id="366" r:id="rId16"/>
    <p:sldId id="341" r:id="rId17"/>
    <p:sldId id="262" r:id="rId18"/>
    <p:sldId id="367" r:id="rId19"/>
    <p:sldId id="368" r:id="rId20"/>
    <p:sldId id="369" r:id="rId21"/>
    <p:sldId id="370" r:id="rId22"/>
    <p:sldId id="371" r:id="rId23"/>
    <p:sldId id="372" r:id="rId24"/>
    <p:sldId id="373" r:id="rId25"/>
    <p:sldId id="374" r:id="rId26"/>
    <p:sldId id="313" r:id="rId27"/>
    <p:sldId id="376" r:id="rId28"/>
    <p:sldId id="375" r:id="rId29"/>
    <p:sldId id="378" r:id="rId30"/>
    <p:sldId id="377" r:id="rId3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1F758E-8AA4-4156-B543-14BDEEB72FD4}" v="5" dt="2024-05-30T19:29:30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66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09AE661B-D416-47B4-A337-20E485A51F7C}"/>
    <pc:docChg chg="undo custSel addSld delSld modSld">
      <pc:chgData name="Juan Marcos Fustero" userId="cac871cd91e1ddbe" providerId="LiveId" clId="{09AE661B-D416-47B4-A337-20E485A51F7C}" dt="2023-12-05T14:07:06.430" v="85" actId="20577"/>
      <pc:docMkLst>
        <pc:docMk/>
      </pc:docMkLst>
      <pc:sldChg chg="modSp mod">
        <pc:chgData name="Juan Marcos Fustero" userId="cac871cd91e1ddbe" providerId="LiveId" clId="{09AE661B-D416-47B4-A337-20E485A51F7C}" dt="2023-12-05T14:04:30.910" v="14" actId="20577"/>
        <pc:sldMkLst>
          <pc:docMk/>
          <pc:sldMk cId="959364019" sldId="257"/>
        </pc:sldMkLst>
        <pc:spChg chg="mod">
          <ac:chgData name="Juan Marcos Fustero" userId="cac871cd91e1ddbe" providerId="LiveId" clId="{09AE661B-D416-47B4-A337-20E485A51F7C}" dt="2023-12-05T14:04:30.910" v="14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4:38.491" v="19" actId="20577"/>
        <pc:sldMkLst>
          <pc:docMk/>
          <pc:sldMk cId="293718981" sldId="258"/>
        </pc:sldMkLst>
        <pc:spChg chg="mod">
          <ac:chgData name="Juan Marcos Fustero" userId="cac871cd91e1ddbe" providerId="LiveId" clId="{09AE661B-D416-47B4-A337-20E485A51F7C}" dt="2023-12-05T14:04:38.491" v="19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4:59.978" v="24" actId="20577"/>
        <pc:sldMkLst>
          <pc:docMk/>
          <pc:sldMk cId="2772641458" sldId="259"/>
        </pc:sldMkLst>
        <pc:spChg chg="mod">
          <ac:chgData name="Juan Marcos Fustero" userId="cac871cd91e1ddbe" providerId="LiveId" clId="{09AE661B-D416-47B4-A337-20E485A51F7C}" dt="2023-12-05T14:04:59.978" v="24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5:17.286" v="30" actId="20577"/>
        <pc:sldMkLst>
          <pc:docMk/>
          <pc:sldMk cId="4114390164" sldId="260"/>
        </pc:sldMkLst>
        <pc:spChg chg="mod">
          <ac:chgData name="Juan Marcos Fustero" userId="cac871cd91e1ddbe" providerId="LiveId" clId="{09AE661B-D416-47B4-A337-20E485A51F7C}" dt="2023-12-05T14:05:17.286" v="30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5:47.926" v="35" actId="20577"/>
        <pc:sldMkLst>
          <pc:docMk/>
          <pc:sldMk cId="2045976424" sldId="261"/>
        </pc:sldMkLst>
        <pc:spChg chg="mod">
          <ac:chgData name="Juan Marcos Fustero" userId="cac871cd91e1ddbe" providerId="LiveId" clId="{09AE661B-D416-47B4-A337-20E485A51F7C}" dt="2023-12-05T14:05:47.926" v="35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4:05.124" v="10"/>
        <pc:sldMkLst>
          <pc:docMk/>
          <pc:sldMk cId="4150458418" sldId="262"/>
        </pc:sldMkLst>
        <pc:spChg chg="mod">
          <ac:chgData name="Juan Marcos Fustero" userId="cac871cd91e1ddbe" providerId="LiveId" clId="{09AE661B-D416-47B4-A337-20E485A51F7C}" dt="2023-12-05T14:04:05.124" v="10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4:08.455" v="11"/>
        <pc:sldMkLst>
          <pc:docMk/>
          <pc:sldMk cId="2456547325" sldId="263"/>
        </pc:sldMkLst>
        <pc:spChg chg="mod">
          <ac:chgData name="Juan Marcos Fustero" userId="cac871cd91e1ddbe" providerId="LiveId" clId="{09AE661B-D416-47B4-A337-20E485A51F7C}" dt="2023-12-05T14:04:08.455" v="11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6:11.733" v="39"/>
        <pc:sldMkLst>
          <pc:docMk/>
          <pc:sldMk cId="2811418843" sldId="264"/>
        </pc:sldMkLst>
        <pc:spChg chg="mod">
          <ac:chgData name="Juan Marcos Fustero" userId="cac871cd91e1ddbe" providerId="LiveId" clId="{09AE661B-D416-47B4-A337-20E485A51F7C}" dt="2023-12-05T14:06:11.733" v="39"/>
          <ac:spMkLst>
            <pc:docMk/>
            <pc:sldMk cId="2811418843" sldId="2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6:14.388" v="40"/>
        <pc:sldMkLst>
          <pc:docMk/>
          <pc:sldMk cId="1720323524" sldId="265"/>
        </pc:sldMkLst>
        <pc:spChg chg="mod">
          <ac:chgData name="Juan Marcos Fustero" userId="cac871cd91e1ddbe" providerId="LiveId" clId="{09AE661B-D416-47B4-A337-20E485A51F7C}" dt="2023-12-05T14:06:14.388" v="40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6:17.268" v="41"/>
        <pc:sldMkLst>
          <pc:docMk/>
          <pc:sldMk cId="1376129779" sldId="266"/>
        </pc:sldMkLst>
        <pc:spChg chg="mod">
          <ac:chgData name="Juan Marcos Fustero" userId="cac871cd91e1ddbe" providerId="LiveId" clId="{09AE661B-D416-47B4-A337-20E485A51F7C}" dt="2023-12-05T14:06:17.268" v="41"/>
          <ac:spMkLst>
            <pc:docMk/>
            <pc:sldMk cId="1376129779" sldId="266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09AE661B-D416-47B4-A337-20E485A51F7C}" dt="2023-12-05T14:06:19.856" v="42"/>
        <pc:sldMkLst>
          <pc:docMk/>
          <pc:sldMk cId="2185321722" sldId="314"/>
        </pc:sldMkLst>
        <pc:spChg chg="mod">
          <ac:chgData name="Juan Marcos Fustero" userId="cac871cd91e1ddbe" providerId="LiveId" clId="{09AE661B-D416-47B4-A337-20E485A51F7C}" dt="2023-12-05T14:06:19.856" v="42"/>
          <ac:spMkLst>
            <pc:docMk/>
            <pc:sldMk cId="2185321722" sldId="314"/>
            <ac:spMk id="2" creationId="{379C6A75-6170-4D05-8AE7-50FCAF857558}"/>
          </ac:spMkLst>
        </pc:spChg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788661778" sldId="31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97916078" sldId="31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333371626" sldId="31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64056936" sldId="31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085550024" sldId="31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604997764" sldId="32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19168972" sldId="32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27709927" sldId="32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562159012" sldId="32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814616608" sldId="32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36156265" sldId="32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225307806" sldId="32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01947764" sldId="32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803157733" sldId="32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6138901" sldId="32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90077079" sldId="33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95786597" sldId="33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259323582" sldId="33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067555000" sldId="33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58638507" sldId="33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871509228" sldId="33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27127772" sldId="336"/>
        </pc:sldMkLst>
      </pc:sldChg>
      <pc:sldChg chg="modSp add mod">
        <pc:chgData name="Juan Marcos Fustero" userId="cac871cd91e1ddbe" providerId="LiveId" clId="{09AE661B-D416-47B4-A337-20E485A51F7C}" dt="2023-12-05T14:04:34.374" v="16" actId="6549"/>
        <pc:sldMkLst>
          <pc:docMk/>
          <pc:sldMk cId="1714792923" sldId="337"/>
        </pc:sldMkLst>
        <pc:spChg chg="mod">
          <ac:chgData name="Juan Marcos Fustero" userId="cac871cd91e1ddbe" providerId="LiveId" clId="{09AE661B-D416-47B4-A337-20E485A51F7C}" dt="2023-12-05T14:04:34.374" v="16" actId="6549"/>
          <ac:spMkLst>
            <pc:docMk/>
            <pc:sldMk cId="1714792923" sldId="33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09AE661B-D416-47B4-A337-20E485A51F7C}" dt="2023-12-05T14:04:40.314" v="21" actId="6549"/>
        <pc:sldMkLst>
          <pc:docMk/>
          <pc:sldMk cId="2192158310" sldId="338"/>
        </pc:sldMkLst>
        <pc:spChg chg="mod">
          <ac:chgData name="Juan Marcos Fustero" userId="cac871cd91e1ddbe" providerId="LiveId" clId="{09AE661B-D416-47B4-A337-20E485A51F7C}" dt="2023-12-05T14:04:40.314" v="21" actId="6549"/>
          <ac:spMkLst>
            <pc:docMk/>
            <pc:sldMk cId="2192158310" sldId="33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09AE661B-D416-47B4-A337-20E485A51F7C}" dt="2023-12-05T14:05:04.119" v="27" actId="6549"/>
        <pc:sldMkLst>
          <pc:docMk/>
          <pc:sldMk cId="2926964040" sldId="339"/>
        </pc:sldMkLst>
        <pc:spChg chg="mod">
          <ac:chgData name="Juan Marcos Fustero" userId="cac871cd91e1ddbe" providerId="LiveId" clId="{09AE661B-D416-47B4-A337-20E485A51F7C}" dt="2023-12-05T14:05:04.119" v="27" actId="6549"/>
          <ac:spMkLst>
            <pc:docMk/>
            <pc:sldMk cId="2926964040" sldId="33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09AE661B-D416-47B4-A337-20E485A51F7C}" dt="2023-12-05T14:05:19.505" v="31" actId="20577"/>
        <pc:sldMkLst>
          <pc:docMk/>
          <pc:sldMk cId="3658149747" sldId="340"/>
        </pc:sldMkLst>
        <pc:spChg chg="mod">
          <ac:chgData name="Juan Marcos Fustero" userId="cac871cd91e1ddbe" providerId="LiveId" clId="{09AE661B-D416-47B4-A337-20E485A51F7C}" dt="2023-12-05T14:05:19.505" v="31" actId="20577"/>
          <ac:spMkLst>
            <pc:docMk/>
            <pc:sldMk cId="3658149747" sldId="34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09AE661B-D416-47B4-A337-20E485A51F7C}" dt="2023-12-05T14:05:51.391" v="38" actId="6549"/>
        <pc:sldMkLst>
          <pc:docMk/>
          <pc:sldMk cId="1735143428" sldId="341"/>
        </pc:sldMkLst>
        <pc:spChg chg="mod">
          <ac:chgData name="Juan Marcos Fustero" userId="cac871cd91e1ddbe" providerId="LiveId" clId="{09AE661B-D416-47B4-A337-20E485A51F7C}" dt="2023-12-05T14:05:51.391" v="38" actId="6549"/>
          <ac:spMkLst>
            <pc:docMk/>
            <pc:sldMk cId="1735143428" sldId="341"/>
            <ac:spMk id="2" creationId="{379C6A75-6170-4D05-8AE7-50FCAF857558}"/>
          </ac:spMkLst>
        </pc:spChg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397679611" sldId="342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669019646" sldId="343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512837487" sldId="344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636866883" sldId="345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479426586" sldId="346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15132703" sldId="347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617734212" sldId="348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1643609778" sldId="349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4219548885" sldId="350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3242187080" sldId="351"/>
        </pc:sldMkLst>
      </pc:sldChg>
      <pc:sldChg chg="add">
        <pc:chgData name="Juan Marcos Fustero" userId="cac871cd91e1ddbe" providerId="LiveId" clId="{09AE661B-D416-47B4-A337-20E485A51F7C}" dt="2023-12-05T14:06:47.802" v="46"/>
        <pc:sldMkLst>
          <pc:docMk/>
          <pc:sldMk cId="853520325" sldId="352"/>
        </pc:sldMkLst>
      </pc:sldChg>
      <pc:sldChg chg="modSp add mod">
        <pc:chgData name="Juan Marcos Fustero" userId="cac871cd91e1ddbe" providerId="LiveId" clId="{09AE661B-D416-47B4-A337-20E485A51F7C}" dt="2023-12-05T14:06:53.738" v="53" actId="20577"/>
        <pc:sldMkLst>
          <pc:docMk/>
          <pc:sldMk cId="4081446693" sldId="353"/>
        </pc:sldMkLst>
        <pc:spChg chg="mod">
          <ac:chgData name="Juan Marcos Fustero" userId="cac871cd91e1ddbe" providerId="LiveId" clId="{09AE661B-D416-47B4-A337-20E485A51F7C}" dt="2023-12-05T14:06:53.738" v="53" actId="20577"/>
          <ac:spMkLst>
            <pc:docMk/>
            <pc:sldMk cId="4081446693" sldId="35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09AE661B-D416-47B4-A337-20E485A51F7C}" dt="2023-12-05T14:06:59.118" v="71" actId="20577"/>
        <pc:sldMkLst>
          <pc:docMk/>
          <pc:sldMk cId="112476336" sldId="354"/>
        </pc:sldMkLst>
        <pc:spChg chg="mod">
          <ac:chgData name="Juan Marcos Fustero" userId="cac871cd91e1ddbe" providerId="LiveId" clId="{09AE661B-D416-47B4-A337-20E485A51F7C}" dt="2023-12-05T14:06:59.118" v="71" actId="20577"/>
          <ac:spMkLst>
            <pc:docMk/>
            <pc:sldMk cId="112476336" sldId="354"/>
            <ac:spMk id="2" creationId="{379C6A75-6170-4D05-8AE7-50FCAF857558}"/>
          </ac:spMkLst>
        </pc:spChg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4186707677" sldId="355"/>
        </pc:sldMkLst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12392273" sldId="356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734657121" sldId="357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1990187957" sldId="358"/>
        </pc:sldMkLst>
      </pc:sldChg>
      <pc:sldChg chg="add">
        <pc:chgData name="Juan Marcos Fustero" userId="cac871cd91e1ddbe" providerId="LiveId" clId="{09AE661B-D416-47B4-A337-20E485A51F7C}" dt="2023-12-05T14:07:03.215" v="74"/>
        <pc:sldMkLst>
          <pc:docMk/>
          <pc:sldMk cId="2325593617" sldId="359"/>
        </pc:sldMkLst>
      </pc:sldChg>
      <pc:sldChg chg="modSp add mod">
        <pc:chgData name="Juan Marcos Fustero" userId="cac871cd91e1ddbe" providerId="LiveId" clId="{09AE661B-D416-47B4-A337-20E485A51F7C}" dt="2023-12-05T14:07:06.430" v="85" actId="20577"/>
        <pc:sldMkLst>
          <pc:docMk/>
          <pc:sldMk cId="390242873" sldId="360"/>
        </pc:sldMkLst>
        <pc:spChg chg="mod">
          <ac:chgData name="Juan Marcos Fustero" userId="cac871cd91e1ddbe" providerId="LiveId" clId="{09AE661B-D416-47B4-A337-20E485A51F7C}" dt="2023-12-05T14:07:06.430" v="85" actId="20577"/>
          <ac:spMkLst>
            <pc:docMk/>
            <pc:sldMk cId="390242873" sldId="360"/>
            <ac:spMk id="2" creationId="{379C6A75-6170-4D05-8AE7-50FCAF857558}"/>
          </ac:spMkLst>
        </pc:spChg>
      </pc:sldChg>
    </pc:docChg>
  </pc:docChgLst>
  <pc:docChgLst>
    <pc:chgData name="Juan Marcos Fustero" userId="cac871cd91e1ddbe" providerId="LiveId" clId="{CD1F758E-8AA4-4156-B543-14BDEEB72FD4}"/>
    <pc:docChg chg="undo redo custSel addSld delSld modSld sldOrd">
      <pc:chgData name="Juan Marcos Fustero" userId="cac871cd91e1ddbe" providerId="LiveId" clId="{CD1F758E-8AA4-4156-B543-14BDEEB72FD4}" dt="2024-06-16T19:26:14.274" v="226" actId="20577"/>
      <pc:docMkLst>
        <pc:docMk/>
      </pc:docMkLst>
      <pc:sldChg chg="modSp mod">
        <pc:chgData name="Juan Marcos Fustero" userId="cac871cd91e1ddbe" providerId="LiveId" clId="{CD1F758E-8AA4-4156-B543-14BDEEB72FD4}" dt="2024-05-30T19:25:23.158" v="6" actId="20577"/>
        <pc:sldMkLst>
          <pc:docMk/>
          <pc:sldMk cId="959364019" sldId="257"/>
        </pc:sldMkLst>
        <pc:spChg chg="mod">
          <ac:chgData name="Juan Marcos Fustero" userId="cac871cd91e1ddbe" providerId="LiveId" clId="{CD1F758E-8AA4-4156-B543-14BDEEB72FD4}" dt="2024-05-30T19:25:23.158" v="6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CD1F758E-8AA4-4156-B543-14BDEEB72FD4}" dt="2024-05-30T19:25:56.053" v="29" actId="20577"/>
        <pc:sldMkLst>
          <pc:docMk/>
          <pc:sldMk cId="293718981" sldId="258"/>
        </pc:sldMkLst>
        <pc:spChg chg="mod">
          <ac:chgData name="Juan Marcos Fustero" userId="cac871cd91e1ddbe" providerId="LiveId" clId="{CD1F758E-8AA4-4156-B543-14BDEEB72FD4}" dt="2024-05-30T19:25:56.053" v="29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CD1F758E-8AA4-4156-B543-14BDEEB72FD4}" dt="2024-05-30T19:26:18.890" v="46" actId="20577"/>
        <pc:sldMkLst>
          <pc:docMk/>
          <pc:sldMk cId="2772641458" sldId="259"/>
        </pc:sldMkLst>
        <pc:spChg chg="mod">
          <ac:chgData name="Juan Marcos Fustero" userId="cac871cd91e1ddbe" providerId="LiveId" clId="{CD1F758E-8AA4-4156-B543-14BDEEB72FD4}" dt="2024-05-30T19:26:18.890" v="46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CD1F758E-8AA4-4156-B543-14BDEEB72FD4}" dt="2024-06-16T19:26:01.492" v="222" actId="20577"/>
        <pc:sldMkLst>
          <pc:docMk/>
          <pc:sldMk cId="4114390164" sldId="260"/>
        </pc:sldMkLst>
        <pc:spChg chg="mod">
          <ac:chgData name="Juan Marcos Fustero" userId="cac871cd91e1ddbe" providerId="LiveId" clId="{CD1F758E-8AA4-4156-B543-14BDEEB72FD4}" dt="2024-06-16T19:26:01.492" v="222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CD1F758E-8AA4-4156-B543-14BDEEB72FD4}" dt="2024-05-30T19:27:12.577" v="76" actId="20577"/>
        <pc:sldMkLst>
          <pc:docMk/>
          <pc:sldMk cId="2045976424" sldId="261"/>
        </pc:sldMkLst>
        <pc:spChg chg="mod">
          <ac:chgData name="Juan Marcos Fustero" userId="cac871cd91e1ddbe" providerId="LiveId" clId="{CD1F758E-8AA4-4156-B543-14BDEEB72FD4}" dt="2024-05-30T19:27:12.577" v="76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CD1F758E-8AA4-4156-B543-14BDEEB72FD4}" dt="2024-05-30T19:27:54.425" v="90" actId="20577"/>
        <pc:sldMkLst>
          <pc:docMk/>
          <pc:sldMk cId="4150458418" sldId="262"/>
        </pc:sldMkLst>
        <pc:spChg chg="mod">
          <ac:chgData name="Juan Marcos Fustero" userId="cac871cd91e1ddbe" providerId="LiveId" clId="{CD1F758E-8AA4-4156-B543-14BDEEB72FD4}" dt="2024-05-30T19:27:54.425" v="90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456547325" sldId="26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811418843" sldId="26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720323524" sldId="26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376129779" sldId="26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185321722" sldId="314"/>
        </pc:sldMkLst>
      </pc:sldChg>
      <pc:sldChg chg="modSp mod">
        <pc:chgData name="Juan Marcos Fustero" userId="cac871cd91e1ddbe" providerId="LiveId" clId="{CD1F758E-8AA4-4156-B543-14BDEEB72FD4}" dt="2024-05-30T19:25:46.670" v="19" actId="20577"/>
        <pc:sldMkLst>
          <pc:docMk/>
          <pc:sldMk cId="1714792923" sldId="337"/>
        </pc:sldMkLst>
        <pc:spChg chg="mod">
          <ac:chgData name="Juan Marcos Fustero" userId="cac871cd91e1ddbe" providerId="LiveId" clId="{CD1F758E-8AA4-4156-B543-14BDEEB72FD4}" dt="2024-05-30T19:25:46.670" v="19" actId="20577"/>
          <ac:spMkLst>
            <pc:docMk/>
            <pc:sldMk cId="1714792923" sldId="33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CD1F758E-8AA4-4156-B543-14BDEEB72FD4}" dt="2024-05-30T19:26:04.017" v="38" actId="20577"/>
        <pc:sldMkLst>
          <pc:docMk/>
          <pc:sldMk cId="2192158310" sldId="338"/>
        </pc:sldMkLst>
        <pc:spChg chg="mod">
          <ac:chgData name="Juan Marcos Fustero" userId="cac871cd91e1ddbe" providerId="LiveId" clId="{CD1F758E-8AA4-4156-B543-14BDEEB72FD4}" dt="2024-05-30T19:26:04.017" v="38" actId="20577"/>
          <ac:spMkLst>
            <pc:docMk/>
            <pc:sldMk cId="2192158310" sldId="33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CD1F758E-8AA4-4156-B543-14BDEEB72FD4}" dt="2024-05-30T19:26:25.696" v="51" actId="20577"/>
        <pc:sldMkLst>
          <pc:docMk/>
          <pc:sldMk cId="2926964040" sldId="339"/>
        </pc:sldMkLst>
        <pc:spChg chg="mod">
          <ac:chgData name="Juan Marcos Fustero" userId="cac871cd91e1ddbe" providerId="LiveId" clId="{CD1F758E-8AA4-4156-B543-14BDEEB72FD4}" dt="2024-05-30T19:26:25.696" v="51" actId="20577"/>
          <ac:spMkLst>
            <pc:docMk/>
            <pc:sldMk cId="2926964040" sldId="33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CD1F758E-8AA4-4156-B543-14BDEEB72FD4}" dt="2024-05-30T19:27:04.587" v="69" actId="20577"/>
        <pc:sldMkLst>
          <pc:docMk/>
          <pc:sldMk cId="3658149747" sldId="340"/>
        </pc:sldMkLst>
        <pc:spChg chg="mod">
          <ac:chgData name="Juan Marcos Fustero" userId="cac871cd91e1ddbe" providerId="LiveId" clId="{CD1F758E-8AA4-4156-B543-14BDEEB72FD4}" dt="2024-05-30T19:27:04.587" v="69" actId="20577"/>
          <ac:spMkLst>
            <pc:docMk/>
            <pc:sldMk cId="3658149747" sldId="340"/>
            <ac:spMk id="2" creationId="{379C6A75-6170-4D05-8AE7-50FCAF857558}"/>
          </ac:spMkLst>
        </pc:spChg>
      </pc:sldChg>
      <pc:sldChg chg="addSp delSp modSp mod">
        <pc:chgData name="Juan Marcos Fustero" userId="cac871cd91e1ddbe" providerId="LiveId" clId="{CD1F758E-8AA4-4156-B543-14BDEEB72FD4}" dt="2024-05-30T19:27:17.868" v="78" actId="478"/>
        <pc:sldMkLst>
          <pc:docMk/>
          <pc:sldMk cId="1735143428" sldId="341"/>
        </pc:sldMkLst>
        <pc:spChg chg="del">
          <ac:chgData name="Juan Marcos Fustero" userId="cac871cd91e1ddbe" providerId="LiveId" clId="{CD1F758E-8AA4-4156-B543-14BDEEB72FD4}" dt="2024-05-30T19:27:17.234" v="77" actId="478"/>
          <ac:spMkLst>
            <pc:docMk/>
            <pc:sldMk cId="1735143428" sldId="341"/>
            <ac:spMk id="2" creationId="{379C6A75-6170-4D05-8AE7-50FCAF857558}"/>
          </ac:spMkLst>
        </pc:spChg>
        <pc:spChg chg="add del mod">
          <ac:chgData name="Juan Marcos Fustero" userId="cac871cd91e1ddbe" providerId="LiveId" clId="{CD1F758E-8AA4-4156-B543-14BDEEB72FD4}" dt="2024-05-30T19:27:17.868" v="78" actId="478"/>
          <ac:spMkLst>
            <pc:docMk/>
            <pc:sldMk cId="1735143428" sldId="341"/>
            <ac:spMk id="4" creationId="{C447DCA2-94DC-F5BC-C5B4-5FDA17DB8D28}"/>
          </ac:spMkLst>
        </pc:spChg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397679611" sldId="34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669019646" sldId="34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512837487" sldId="34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636866883" sldId="34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479426586" sldId="34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15132703" sldId="347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617734212" sldId="348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643609778" sldId="349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219548885" sldId="350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3242187080" sldId="351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853520325" sldId="35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081446693" sldId="35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12476336" sldId="35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186707677" sldId="35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2392273" sldId="35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734657121" sldId="357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990187957" sldId="358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325593617" sldId="359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390242873" sldId="360"/>
        </pc:sldMkLst>
      </pc:sldChg>
      <pc:sldChg chg="addSp delSp modSp add mod">
        <pc:chgData name="Juan Marcos Fustero" userId="cac871cd91e1ddbe" providerId="LiveId" clId="{CD1F758E-8AA4-4156-B543-14BDEEB72FD4}" dt="2024-05-30T19:25:31.363" v="9" actId="478"/>
        <pc:sldMkLst>
          <pc:docMk/>
          <pc:sldMk cId="3783781043" sldId="361"/>
        </pc:sldMkLst>
        <pc:spChg chg="del">
          <ac:chgData name="Juan Marcos Fustero" userId="cac871cd91e1ddbe" providerId="LiveId" clId="{CD1F758E-8AA4-4156-B543-14BDEEB72FD4}" dt="2024-05-30T19:25:28.757" v="8" actId="478"/>
          <ac:spMkLst>
            <pc:docMk/>
            <pc:sldMk cId="3783781043" sldId="361"/>
            <ac:spMk id="2" creationId="{379C6A75-6170-4D05-8AE7-50FCAF857558}"/>
          </ac:spMkLst>
        </pc:spChg>
        <pc:spChg chg="add del mod">
          <ac:chgData name="Juan Marcos Fustero" userId="cac871cd91e1ddbe" providerId="LiveId" clId="{CD1F758E-8AA4-4156-B543-14BDEEB72FD4}" dt="2024-05-30T19:25:31.363" v="9" actId="478"/>
          <ac:spMkLst>
            <pc:docMk/>
            <pc:sldMk cId="3783781043" sldId="361"/>
            <ac:spMk id="4" creationId="{A74FAD5B-35B1-E413-7AF8-FEC64FB31639}"/>
          </ac:spMkLst>
        </pc:spChg>
      </pc:sldChg>
      <pc:sldChg chg="addSp delSp modSp add mod">
        <pc:chgData name="Juan Marcos Fustero" userId="cac871cd91e1ddbe" providerId="LiveId" clId="{CD1F758E-8AA4-4156-B543-14BDEEB72FD4}" dt="2024-05-30T19:26:53.477" v="61" actId="478"/>
        <pc:sldMkLst>
          <pc:docMk/>
          <pc:sldMk cId="2699270794" sldId="362"/>
        </pc:sldMkLst>
        <pc:spChg chg="del">
          <ac:chgData name="Juan Marcos Fustero" userId="cac871cd91e1ddbe" providerId="LiveId" clId="{CD1F758E-8AA4-4156-B543-14BDEEB72FD4}" dt="2024-05-30T19:26:53.477" v="61" actId="478"/>
          <ac:spMkLst>
            <pc:docMk/>
            <pc:sldMk cId="2699270794" sldId="362"/>
            <ac:spMk id="2" creationId="{379C6A75-6170-4D05-8AE7-50FCAF857558}"/>
          </ac:spMkLst>
        </pc:spChg>
        <pc:spChg chg="add mod">
          <ac:chgData name="Juan Marcos Fustero" userId="cac871cd91e1ddbe" providerId="LiveId" clId="{CD1F758E-8AA4-4156-B543-14BDEEB72FD4}" dt="2024-05-30T19:26:53.477" v="61" actId="478"/>
          <ac:spMkLst>
            <pc:docMk/>
            <pc:sldMk cId="2699270794" sldId="362"/>
            <ac:spMk id="4" creationId="{647AE8FA-3A9C-FDDC-3BD6-5FB8C4E109D9}"/>
          </ac:spMkLst>
        </pc:spChg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933515445" sldId="363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1449874850" sldId="364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3860209337" sldId="365"/>
        </pc:sldMkLst>
      </pc:sldChg>
      <pc:sldChg chg="modSp add mod">
        <pc:chgData name="Juan Marcos Fustero" userId="cac871cd91e1ddbe" providerId="LiveId" clId="{CD1F758E-8AA4-4156-B543-14BDEEB72FD4}" dt="2024-06-16T19:26:07.928" v="224" actId="20577"/>
        <pc:sldMkLst>
          <pc:docMk/>
          <pc:sldMk cId="1200683392" sldId="366"/>
        </pc:sldMkLst>
        <pc:spChg chg="mod">
          <ac:chgData name="Juan Marcos Fustero" userId="cac871cd91e1ddbe" providerId="LiveId" clId="{CD1F758E-8AA4-4156-B543-14BDEEB72FD4}" dt="2024-06-16T19:26:07.928" v="224" actId="20577"/>
          <ac:spMkLst>
            <pc:docMk/>
            <pc:sldMk cId="1200683392" sldId="366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CD1F758E-8AA4-4156-B543-14BDEEB72FD4}" dt="2024-05-30T19:28:02.930" v="117" actId="20577"/>
        <pc:sldMkLst>
          <pc:docMk/>
          <pc:sldMk cId="3336179412" sldId="367"/>
        </pc:sldMkLst>
        <pc:spChg chg="mod">
          <ac:chgData name="Juan Marcos Fustero" userId="cac871cd91e1ddbe" providerId="LiveId" clId="{CD1F758E-8AA4-4156-B543-14BDEEB72FD4}" dt="2024-05-30T19:28:02.930" v="117" actId="20577"/>
          <ac:spMkLst>
            <pc:docMk/>
            <pc:sldMk cId="3336179412" sldId="367"/>
            <ac:spMk id="2" creationId="{379C6A75-6170-4D05-8AE7-50FCAF857558}"/>
          </ac:spMkLst>
        </pc:spChg>
      </pc:sldChg>
      <pc:sldChg chg="add">
        <pc:chgData name="Juan Marcos Fustero" userId="cac871cd91e1ddbe" providerId="LiveId" clId="{CD1F758E-8AA4-4156-B543-14BDEEB72FD4}" dt="2024-05-30T19:28:06.201" v="118" actId="2890"/>
        <pc:sldMkLst>
          <pc:docMk/>
          <pc:sldMk cId="1199716512" sldId="368"/>
        </pc:sldMkLst>
      </pc:sldChg>
      <pc:sldChg chg="add replId">
        <pc:chgData name="Juan Marcos Fustero" userId="cac871cd91e1ddbe" providerId="LiveId" clId="{CD1F758E-8AA4-4156-B543-14BDEEB72FD4}" dt="2024-05-30T19:28:06.201" v="118" actId="2890"/>
        <pc:sldMkLst>
          <pc:docMk/>
          <pc:sldMk cId="3827620355" sldId="369"/>
        </pc:sldMkLst>
      </pc:sldChg>
      <pc:sldChg chg="modSp add mod">
        <pc:chgData name="Juan Marcos Fustero" userId="cac871cd91e1ddbe" providerId="LiveId" clId="{CD1F758E-8AA4-4156-B543-14BDEEB72FD4}" dt="2024-05-30T19:28:20.840" v="128" actId="20577"/>
        <pc:sldMkLst>
          <pc:docMk/>
          <pc:sldMk cId="1841512936" sldId="370"/>
        </pc:sldMkLst>
        <pc:spChg chg="mod">
          <ac:chgData name="Juan Marcos Fustero" userId="cac871cd91e1ddbe" providerId="LiveId" clId="{CD1F758E-8AA4-4156-B543-14BDEEB72FD4}" dt="2024-05-30T19:28:20.840" v="128" actId="20577"/>
          <ac:spMkLst>
            <pc:docMk/>
            <pc:sldMk cId="1841512936" sldId="370"/>
            <ac:spMk id="2" creationId="{379C6A75-6170-4D05-8AE7-50FCAF857558}"/>
          </ac:spMkLst>
        </pc:spChg>
      </pc:sldChg>
      <pc:sldChg chg="modSp add mod replId">
        <pc:chgData name="Juan Marcos Fustero" userId="cac871cd91e1ddbe" providerId="LiveId" clId="{CD1F758E-8AA4-4156-B543-14BDEEB72FD4}" dt="2024-05-30T19:28:27.327" v="154" actId="20577"/>
        <pc:sldMkLst>
          <pc:docMk/>
          <pc:sldMk cId="3336435229" sldId="371"/>
        </pc:sldMkLst>
        <pc:spChg chg="mod">
          <ac:chgData name="Juan Marcos Fustero" userId="cac871cd91e1ddbe" providerId="LiveId" clId="{CD1F758E-8AA4-4156-B543-14BDEEB72FD4}" dt="2024-05-30T19:28:27.327" v="154" actId="20577"/>
          <ac:spMkLst>
            <pc:docMk/>
            <pc:sldMk cId="3336435229" sldId="371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CD1F758E-8AA4-4156-B543-14BDEEB72FD4}" dt="2024-05-30T19:28:55.513" v="192" actId="20577"/>
        <pc:sldMkLst>
          <pc:docMk/>
          <pc:sldMk cId="1719626463" sldId="372"/>
        </pc:sldMkLst>
        <pc:spChg chg="mod">
          <ac:chgData name="Juan Marcos Fustero" userId="cac871cd91e1ddbe" providerId="LiveId" clId="{CD1F758E-8AA4-4156-B543-14BDEEB72FD4}" dt="2024-05-30T19:28:55.513" v="192" actId="20577"/>
          <ac:spMkLst>
            <pc:docMk/>
            <pc:sldMk cId="1719626463" sldId="372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CD1F758E-8AA4-4156-B543-14BDEEB72FD4}" dt="2024-05-30T19:29:01.572" v="209" actId="20577"/>
        <pc:sldMkLst>
          <pc:docMk/>
          <pc:sldMk cId="1390231343" sldId="373"/>
        </pc:sldMkLst>
        <pc:spChg chg="mod">
          <ac:chgData name="Juan Marcos Fustero" userId="cac871cd91e1ddbe" providerId="LiveId" clId="{CD1F758E-8AA4-4156-B543-14BDEEB72FD4}" dt="2024-05-30T19:29:01.572" v="209" actId="20577"/>
          <ac:spMkLst>
            <pc:docMk/>
            <pc:sldMk cId="1390231343" sldId="37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CD1F758E-8AA4-4156-B543-14BDEEB72FD4}" dt="2024-06-16T19:26:14.274" v="226" actId="20577"/>
        <pc:sldMkLst>
          <pc:docMk/>
          <pc:sldMk cId="2153314103" sldId="374"/>
        </pc:sldMkLst>
        <pc:spChg chg="mod">
          <ac:chgData name="Juan Marcos Fustero" userId="cac871cd91e1ddbe" providerId="LiveId" clId="{CD1F758E-8AA4-4156-B543-14BDEEB72FD4}" dt="2024-06-16T19:26:14.274" v="226" actId="20577"/>
          <ac:spMkLst>
            <pc:docMk/>
            <pc:sldMk cId="2153314103" sldId="374"/>
            <ac:spMk id="2" creationId="{379C6A75-6170-4D05-8AE7-50FCAF857558}"/>
          </ac:spMkLst>
        </pc:spChg>
      </pc:sldChg>
      <pc:sldChg chg="add">
        <pc:chgData name="Juan Marcos Fustero" userId="cac871cd91e1ddbe" providerId="LiveId" clId="{CD1F758E-8AA4-4156-B543-14BDEEB72FD4}" dt="2024-05-30T19:29:17.163" v="212" actId="2890"/>
        <pc:sldMkLst>
          <pc:docMk/>
          <pc:sldMk cId="737165344" sldId="375"/>
        </pc:sldMkLst>
      </pc:sldChg>
      <pc:sldChg chg="modSp add mod ord">
        <pc:chgData name="Juan Marcos Fustero" userId="cac871cd91e1ddbe" providerId="LiveId" clId="{CD1F758E-8AA4-4156-B543-14BDEEB72FD4}" dt="2024-05-30T19:29:24.223" v="216" actId="6549"/>
        <pc:sldMkLst>
          <pc:docMk/>
          <pc:sldMk cId="1560767641" sldId="376"/>
        </pc:sldMkLst>
        <pc:spChg chg="mod">
          <ac:chgData name="Juan Marcos Fustero" userId="cac871cd91e1ddbe" providerId="LiveId" clId="{CD1F758E-8AA4-4156-B543-14BDEEB72FD4}" dt="2024-05-30T19:29:24.223" v="216" actId="6549"/>
          <ac:spMkLst>
            <pc:docMk/>
            <pc:sldMk cId="1560767641" sldId="376"/>
            <ac:spMk id="2" creationId="{379C6A75-6170-4D05-8AE7-50FCAF857558}"/>
          </ac:spMkLst>
        </pc:spChg>
      </pc:sldChg>
      <pc:sldChg chg="add">
        <pc:chgData name="Juan Marcos Fustero" userId="cac871cd91e1ddbe" providerId="LiveId" clId="{CD1F758E-8AA4-4156-B543-14BDEEB72FD4}" dt="2024-05-30T19:29:25.555" v="217" actId="2890"/>
        <pc:sldMkLst>
          <pc:docMk/>
          <pc:sldMk cId="1972351736" sldId="377"/>
        </pc:sldMkLst>
      </pc:sldChg>
      <pc:sldChg chg="add">
        <pc:chgData name="Juan Marcos Fustero" userId="cac871cd91e1ddbe" providerId="LiveId" clId="{CD1F758E-8AA4-4156-B543-14BDEEB72FD4}" dt="2024-05-30T19:29:30.077" v="218"/>
        <pc:sldMkLst>
          <pc:docMk/>
          <pc:sldMk cId="1205114062" sldId="378"/>
        </pc:sldMkLst>
      </pc:sldChg>
    </pc:docChg>
  </pc:docChgLst>
  <pc:docChgLst>
    <pc:chgData name="Juan Marcos Fustero" userId="cac871cd91e1ddbe" providerId="LiveId" clId="{890F1CF5-2001-44A2-884C-0BA0270BF7E8}"/>
    <pc:docChg chg="undo redo custSel addSld delSld modSld">
      <pc:chgData name="Juan Marcos Fustero" userId="cac871cd91e1ddbe" providerId="LiveId" clId="{890F1CF5-2001-44A2-884C-0BA0270BF7E8}" dt="2023-12-04T19:14:01.036" v="175"/>
      <pc:docMkLst>
        <pc:docMk/>
      </pc:docMkLst>
      <pc:sldChg chg="modSp mod">
        <pc:chgData name="Juan Marcos Fustero" userId="cac871cd91e1ddbe" providerId="LiveId" clId="{890F1CF5-2001-44A2-884C-0BA0270BF7E8}" dt="2023-12-04T19:11:13.226" v="8" actId="20577"/>
        <pc:sldMkLst>
          <pc:docMk/>
          <pc:sldMk cId="959364019" sldId="257"/>
        </pc:sldMkLst>
        <pc:spChg chg="mod">
          <ac:chgData name="Juan Marcos Fustero" userId="cac871cd91e1ddbe" providerId="LiveId" clId="{890F1CF5-2001-44A2-884C-0BA0270BF7E8}" dt="2023-12-04T19:11:13.226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21.955" v="21" actId="6549"/>
        <pc:sldMkLst>
          <pc:docMk/>
          <pc:sldMk cId="293718981" sldId="258"/>
        </pc:sldMkLst>
        <pc:spChg chg="mod">
          <ac:chgData name="Juan Marcos Fustero" userId="cac871cd91e1ddbe" providerId="LiveId" clId="{890F1CF5-2001-44A2-884C-0BA0270BF7E8}" dt="2023-12-04T19:11:21.955" v="21" actId="6549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29.110" v="28" actId="20577"/>
        <pc:sldMkLst>
          <pc:docMk/>
          <pc:sldMk cId="2772641458" sldId="259"/>
        </pc:sldMkLst>
        <pc:spChg chg="mod">
          <ac:chgData name="Juan Marcos Fustero" userId="cac871cd91e1ddbe" providerId="LiveId" clId="{890F1CF5-2001-44A2-884C-0BA0270BF7E8}" dt="2023-12-04T19:11:29.110" v="28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36.986" v="39" actId="20577"/>
        <pc:sldMkLst>
          <pc:docMk/>
          <pc:sldMk cId="4114390164" sldId="260"/>
        </pc:sldMkLst>
        <pc:spChg chg="mod">
          <ac:chgData name="Juan Marcos Fustero" userId="cac871cd91e1ddbe" providerId="LiveId" clId="{890F1CF5-2001-44A2-884C-0BA0270BF7E8}" dt="2023-12-04T19:11:36.986" v="39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46.010" v="51" actId="20577"/>
        <pc:sldMkLst>
          <pc:docMk/>
          <pc:sldMk cId="2045976424" sldId="261"/>
        </pc:sldMkLst>
        <pc:spChg chg="mod">
          <ac:chgData name="Juan Marcos Fustero" userId="cac871cd91e1ddbe" providerId="LiveId" clId="{890F1CF5-2001-44A2-884C-0BA0270BF7E8}" dt="2023-12-04T19:11:46.010" v="51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1:53.929" v="62" actId="20577"/>
        <pc:sldMkLst>
          <pc:docMk/>
          <pc:sldMk cId="4150458418" sldId="262"/>
        </pc:sldMkLst>
        <pc:spChg chg="mod">
          <ac:chgData name="Juan Marcos Fustero" userId="cac871cd91e1ddbe" providerId="LiveId" clId="{890F1CF5-2001-44A2-884C-0BA0270BF7E8}" dt="2023-12-04T19:11:53.929" v="62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03.856" v="75" actId="20577"/>
        <pc:sldMkLst>
          <pc:docMk/>
          <pc:sldMk cId="2456547325" sldId="263"/>
        </pc:sldMkLst>
        <pc:spChg chg="mod">
          <ac:chgData name="Juan Marcos Fustero" userId="cac871cd91e1ddbe" providerId="LiveId" clId="{890F1CF5-2001-44A2-884C-0BA0270BF7E8}" dt="2023-12-04T19:12:03.856" v="75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13.773" v="91" actId="20577"/>
        <pc:sldMkLst>
          <pc:docMk/>
          <pc:sldMk cId="2811418843" sldId="264"/>
        </pc:sldMkLst>
        <pc:spChg chg="mod">
          <ac:chgData name="Juan Marcos Fustero" userId="cac871cd91e1ddbe" providerId="LiveId" clId="{890F1CF5-2001-44A2-884C-0BA0270BF7E8}" dt="2023-12-04T19:12:13.773" v="91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19.700" v="106" actId="20577"/>
        <pc:sldMkLst>
          <pc:docMk/>
          <pc:sldMk cId="1720323524" sldId="265"/>
        </pc:sldMkLst>
        <pc:spChg chg="mod">
          <ac:chgData name="Juan Marcos Fustero" userId="cac871cd91e1ddbe" providerId="LiveId" clId="{890F1CF5-2001-44A2-884C-0BA0270BF7E8}" dt="2023-12-04T19:12:19.700" v="106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29.898" v="116" actId="20577"/>
        <pc:sldMkLst>
          <pc:docMk/>
          <pc:sldMk cId="1376129779" sldId="266"/>
        </pc:sldMkLst>
        <pc:spChg chg="mod">
          <ac:chgData name="Juan Marcos Fustero" userId="cac871cd91e1ddbe" providerId="LiveId" clId="{890F1CF5-2001-44A2-884C-0BA0270BF7E8}" dt="2023-12-04T19:12:29.898" v="116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34.855" v="123" actId="20577"/>
        <pc:sldMkLst>
          <pc:docMk/>
          <pc:sldMk cId="2185321722" sldId="314"/>
        </pc:sldMkLst>
        <pc:spChg chg="mod">
          <ac:chgData name="Juan Marcos Fustero" userId="cac871cd91e1ddbe" providerId="LiveId" clId="{890F1CF5-2001-44A2-884C-0BA0270BF7E8}" dt="2023-12-04T19:12:34.855" v="123" actId="20577"/>
          <ac:spMkLst>
            <pc:docMk/>
            <pc:sldMk cId="2185321722" sldId="31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40.772" v="130" actId="20577"/>
        <pc:sldMkLst>
          <pc:docMk/>
          <pc:sldMk cId="3788661778" sldId="315"/>
        </pc:sldMkLst>
        <pc:spChg chg="mod">
          <ac:chgData name="Juan Marcos Fustero" userId="cac871cd91e1ddbe" providerId="LiveId" clId="{890F1CF5-2001-44A2-884C-0BA0270BF7E8}" dt="2023-12-04T19:12:40.772" v="130" actId="20577"/>
          <ac:spMkLst>
            <pc:docMk/>
            <pc:sldMk cId="3788661778" sldId="31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90F1CF5-2001-44A2-884C-0BA0270BF7E8}" dt="2023-12-04T19:12:46.045" v="137" actId="20577"/>
        <pc:sldMkLst>
          <pc:docMk/>
          <pc:sldMk cId="497916078" sldId="316"/>
        </pc:sldMkLst>
        <pc:spChg chg="mod">
          <ac:chgData name="Juan Marcos Fustero" userId="cac871cd91e1ddbe" providerId="LiveId" clId="{890F1CF5-2001-44A2-884C-0BA0270BF7E8}" dt="2023-12-04T19:12:46.045" v="137" actId="20577"/>
          <ac:spMkLst>
            <pc:docMk/>
            <pc:sldMk cId="497916078" sldId="316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85969645" sldId="317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333371626" sldId="317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76026285" sldId="318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464056936" sldId="31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33304717" sldId="319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085550024" sldId="31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54905340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2604997764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19168972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953464790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443955735" sldId="322"/>
        </pc:sldMkLst>
      </pc:sldChg>
      <pc:sldChg chg="add">
        <pc:chgData name="Juan Marcos Fustero" userId="cac871cd91e1ddbe" providerId="LiveId" clId="{890F1CF5-2001-44A2-884C-0BA0270BF7E8}" dt="2023-12-04T19:13:07.193" v="140" actId="2890"/>
        <pc:sldMkLst>
          <pc:docMk/>
          <pc:sldMk cId="3427709927" sldId="32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900651319" sldId="323"/>
        </pc:sldMkLst>
      </pc:sldChg>
      <pc:sldChg chg="modSp add mod">
        <pc:chgData name="Juan Marcos Fustero" userId="cac871cd91e1ddbe" providerId="LiveId" clId="{890F1CF5-2001-44A2-884C-0BA0270BF7E8}" dt="2023-12-04T19:13:19.654" v="154" actId="20577"/>
        <pc:sldMkLst>
          <pc:docMk/>
          <pc:sldMk cId="2562159012" sldId="323"/>
        </pc:sldMkLst>
        <pc:spChg chg="mod">
          <ac:chgData name="Juan Marcos Fustero" userId="cac871cd91e1ddbe" providerId="LiveId" clId="{890F1CF5-2001-44A2-884C-0BA0270BF7E8}" dt="2023-12-04T19:13:19.654" v="154" actId="20577"/>
          <ac:spMkLst>
            <pc:docMk/>
            <pc:sldMk cId="2562159012" sldId="323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310625274" sldId="324"/>
        </pc:sldMkLst>
      </pc:sldChg>
      <pc:sldChg chg="modSp add mod">
        <pc:chgData name="Juan Marcos Fustero" userId="cac871cd91e1ddbe" providerId="LiveId" clId="{890F1CF5-2001-44A2-884C-0BA0270BF7E8}" dt="2023-12-04T19:13:25.681" v="158"/>
        <pc:sldMkLst>
          <pc:docMk/>
          <pc:sldMk cId="3814616608" sldId="324"/>
        </pc:sldMkLst>
        <pc:spChg chg="mod">
          <ac:chgData name="Juan Marcos Fustero" userId="cac871cd91e1ddbe" providerId="LiveId" clId="{890F1CF5-2001-44A2-884C-0BA0270BF7E8}" dt="2023-12-04T19:13:25.681" v="158"/>
          <ac:spMkLst>
            <pc:docMk/>
            <pc:sldMk cId="3814616608" sldId="32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90F1CF5-2001-44A2-884C-0BA0270BF7E8}" dt="2023-12-04T19:13:39.822" v="173" actId="20577"/>
        <pc:sldMkLst>
          <pc:docMk/>
          <pc:sldMk cId="436156265" sldId="325"/>
        </pc:sldMkLst>
        <pc:spChg chg="mod">
          <ac:chgData name="Juan Marcos Fustero" userId="cac871cd91e1ddbe" providerId="LiveId" clId="{890F1CF5-2001-44A2-884C-0BA0270BF7E8}" dt="2023-12-04T19:13:39.822" v="173" actId="20577"/>
          <ac:spMkLst>
            <pc:docMk/>
            <pc:sldMk cId="436156265" sldId="325"/>
            <ac:spMk id="2" creationId="{379C6A75-6170-4D05-8AE7-50FCAF857558}"/>
          </ac:spMkLst>
        </pc:spChg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5937586" sldId="325"/>
        </pc:sldMkLst>
      </pc:sldChg>
      <pc:sldChg chg="add replId">
        <pc:chgData name="Juan Marcos Fustero" userId="cac871cd91e1ddbe" providerId="LiveId" clId="{890F1CF5-2001-44A2-884C-0BA0270BF7E8}" dt="2023-12-04T19:13:29.727" v="159" actId="2890"/>
        <pc:sldMkLst>
          <pc:docMk/>
          <pc:sldMk cId="3225307806" sldId="32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472199140" sldId="326"/>
        </pc:sldMkLst>
      </pc:sldChg>
      <pc:sldChg chg="add">
        <pc:chgData name="Juan Marcos Fustero" userId="cac871cd91e1ddbe" providerId="LiveId" clId="{890F1CF5-2001-44A2-884C-0BA0270BF7E8}" dt="2023-12-04T19:13:52.963" v="174" actId="2890"/>
        <pc:sldMkLst>
          <pc:docMk/>
          <pc:sldMk cId="201947764" sldId="327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803157733" sldId="32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5401692" sldId="328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36138901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253686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67217243" sldId="330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1690077079" sldId="33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70698243" sldId="331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3495786597" sldId="33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767050356" sldId="332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259323582" sldId="33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468106095" sldId="333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067555000" sldId="33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38495362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58638507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871509228" sldId="33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662444283" sldId="335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27127772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071352526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51111873" sldId="33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187498441" sldId="33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566052914" sldId="34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2540877" sldId="34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6069601" sldId="34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758299327" sldId="34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065798008" sldId="344"/>
        </pc:sldMkLst>
      </pc:sldChg>
    </pc:docChg>
  </pc:docChgLst>
  <pc:docChgLst>
    <pc:chgData name="Juan Marcos Fustero" userId="cac871cd91e1ddbe" providerId="LiveId" clId="{8E5E7ACA-9A83-4CF3-B990-39C5202306C8}"/>
    <pc:docChg chg="undo redo custSel addSld delSld modSld">
      <pc:chgData name="Juan Marcos Fustero" userId="cac871cd91e1ddbe" providerId="LiveId" clId="{8E5E7ACA-9A83-4CF3-B990-39C5202306C8}" dt="2023-12-04T16:38:35.446" v="160" actId="20577"/>
      <pc:docMkLst>
        <pc:docMk/>
      </pc:docMkLst>
      <pc:sldChg chg="modSp mod">
        <pc:chgData name="Juan Marcos Fustero" userId="cac871cd91e1ddbe" providerId="LiveId" clId="{8E5E7ACA-9A83-4CF3-B990-39C5202306C8}" dt="2023-12-04T16:26:17.712" v="8" actId="20577"/>
        <pc:sldMkLst>
          <pc:docMk/>
          <pc:sldMk cId="959364019" sldId="257"/>
        </pc:sldMkLst>
        <pc:spChg chg="mod">
          <ac:chgData name="Juan Marcos Fustero" userId="cac871cd91e1ddbe" providerId="LiveId" clId="{8E5E7ACA-9A83-4CF3-B990-39C5202306C8}" dt="2023-12-04T16:26:17.712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29.815" v="17" actId="20577"/>
        <pc:sldMkLst>
          <pc:docMk/>
          <pc:sldMk cId="293718981" sldId="258"/>
        </pc:sldMkLst>
        <pc:spChg chg="mod">
          <ac:chgData name="Juan Marcos Fustero" userId="cac871cd91e1ddbe" providerId="LiveId" clId="{8E5E7ACA-9A83-4CF3-B990-39C5202306C8}" dt="2023-12-04T16:26:29.815" v="17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40.862" v="25" actId="20577"/>
        <pc:sldMkLst>
          <pc:docMk/>
          <pc:sldMk cId="2772641458" sldId="259"/>
        </pc:sldMkLst>
        <pc:spChg chg="mod">
          <ac:chgData name="Juan Marcos Fustero" userId="cac871cd91e1ddbe" providerId="LiveId" clId="{8E5E7ACA-9A83-4CF3-B990-39C5202306C8}" dt="2023-12-04T16:26:40.862" v="2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47.500" v="33" actId="20577"/>
        <pc:sldMkLst>
          <pc:docMk/>
          <pc:sldMk cId="4114390164" sldId="260"/>
        </pc:sldMkLst>
        <pc:spChg chg="mod">
          <ac:chgData name="Juan Marcos Fustero" userId="cac871cd91e1ddbe" providerId="LiveId" clId="{8E5E7ACA-9A83-4CF3-B990-39C5202306C8}" dt="2023-12-04T16:26:47.500" v="33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55.833" v="41" actId="20577"/>
        <pc:sldMkLst>
          <pc:docMk/>
          <pc:sldMk cId="2045976424" sldId="261"/>
        </pc:sldMkLst>
        <pc:spChg chg="mod">
          <ac:chgData name="Juan Marcos Fustero" userId="cac871cd91e1ddbe" providerId="LiveId" clId="{8E5E7ACA-9A83-4CF3-B990-39C5202306C8}" dt="2023-12-04T16:26:55.833" v="41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04.623" v="49" actId="20577"/>
        <pc:sldMkLst>
          <pc:docMk/>
          <pc:sldMk cId="4150458418" sldId="262"/>
        </pc:sldMkLst>
        <pc:spChg chg="mod">
          <ac:chgData name="Juan Marcos Fustero" userId="cac871cd91e1ddbe" providerId="LiveId" clId="{8E5E7ACA-9A83-4CF3-B990-39C5202306C8}" dt="2023-12-04T16:27:04.623" v="49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13.554" v="57" actId="20577"/>
        <pc:sldMkLst>
          <pc:docMk/>
          <pc:sldMk cId="2456547325" sldId="263"/>
        </pc:sldMkLst>
        <pc:spChg chg="mod">
          <ac:chgData name="Juan Marcos Fustero" userId="cac871cd91e1ddbe" providerId="LiveId" clId="{8E5E7ACA-9A83-4CF3-B990-39C5202306C8}" dt="2023-12-04T16:27:13.554" v="57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23.232" v="71" actId="20577"/>
        <pc:sldMkLst>
          <pc:docMk/>
          <pc:sldMk cId="2811418843" sldId="264"/>
        </pc:sldMkLst>
        <pc:spChg chg="mod">
          <ac:chgData name="Juan Marcos Fustero" userId="cac871cd91e1ddbe" providerId="LiveId" clId="{8E5E7ACA-9A83-4CF3-B990-39C5202306C8}" dt="2023-12-04T16:27:23.232" v="71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34.596" v="79" actId="20577"/>
        <pc:sldMkLst>
          <pc:docMk/>
          <pc:sldMk cId="1720323524" sldId="265"/>
        </pc:sldMkLst>
        <pc:spChg chg="mod">
          <ac:chgData name="Juan Marcos Fustero" userId="cac871cd91e1ddbe" providerId="LiveId" clId="{8E5E7ACA-9A83-4CF3-B990-39C5202306C8}" dt="2023-12-04T16:27:34.596" v="79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44.044" v="86" actId="20577"/>
        <pc:sldMkLst>
          <pc:docMk/>
          <pc:sldMk cId="1376129779" sldId="266"/>
        </pc:sldMkLst>
        <pc:spChg chg="mod">
          <ac:chgData name="Juan Marcos Fustero" userId="cac871cd91e1ddbe" providerId="LiveId" clId="{8E5E7ACA-9A83-4CF3-B990-39C5202306C8}" dt="2023-12-04T16:27:44.044" v="86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del">
        <pc:chgData name="Juan Marcos Fustero" userId="cac871cd91e1ddbe" providerId="LiveId" clId="{8E5E7ACA-9A83-4CF3-B990-39C5202306C8}" dt="2023-12-04T16:27:26.012" v="72" actId="47"/>
        <pc:sldMkLst>
          <pc:docMk/>
          <pc:sldMk cId="1215181238" sldId="29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853944917" sldId="29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60211604" sldId="29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96170813" sldId="29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631668482" sldId="29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386743830" sldId="29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727104358" sldId="29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176789341" sldId="29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68776889" sldId="29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50538942" sldId="29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741642946" sldId="30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208976972" sldId="30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168494487" sldId="30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917503902" sldId="30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090842973" sldId="30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760517935" sldId="30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179378779" sldId="30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61076319" sldId="30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099410861" sldId="30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422344990" sldId="30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36451621" sldId="31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553753498" sldId="31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218703389" sldId="312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2185321722" sldId="314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3788661778" sldId="315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497916078" sldId="316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385969645" sldId="317"/>
        </pc:sldMkLst>
      </pc:sldChg>
      <pc:sldChg chg="modSp add mod">
        <pc:chgData name="Juan Marcos Fustero" userId="cac871cd91e1ddbe" providerId="LiveId" clId="{8E5E7ACA-9A83-4CF3-B990-39C5202306C8}" dt="2023-12-04T16:28:14.080" v="104" actId="20577"/>
        <pc:sldMkLst>
          <pc:docMk/>
          <pc:sldMk cId="476026285" sldId="318"/>
        </pc:sldMkLst>
        <pc:spChg chg="mod">
          <ac:chgData name="Juan Marcos Fustero" userId="cac871cd91e1ddbe" providerId="LiveId" clId="{8E5E7ACA-9A83-4CF3-B990-39C5202306C8}" dt="2023-12-04T16:28:14.080" v="104" actId="20577"/>
          <ac:spMkLst>
            <pc:docMk/>
            <pc:sldMk cId="476026285" sldId="31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28:17.142" v="108" actId="20577"/>
        <pc:sldMkLst>
          <pc:docMk/>
          <pc:sldMk cId="233304717" sldId="319"/>
        </pc:sldMkLst>
        <pc:spChg chg="mod">
          <ac:chgData name="Juan Marcos Fustero" userId="cac871cd91e1ddbe" providerId="LiveId" clId="{8E5E7ACA-9A83-4CF3-B990-39C5202306C8}" dt="2023-12-04T16:28:17.142" v="108" actId="20577"/>
          <ac:spMkLst>
            <pc:docMk/>
            <pc:sldMk cId="233304717" sldId="31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0:00.033" v="120" actId="20577"/>
        <pc:sldMkLst>
          <pc:docMk/>
          <pc:sldMk cId="1154905340" sldId="320"/>
        </pc:sldMkLst>
        <pc:spChg chg="mod">
          <ac:chgData name="Juan Marcos Fustero" userId="cac871cd91e1ddbe" providerId="LiveId" clId="{8E5E7ACA-9A83-4CF3-B990-39C5202306C8}" dt="2023-12-04T16:30:00.033" v="120" actId="20577"/>
          <ac:spMkLst>
            <pc:docMk/>
            <pc:sldMk cId="1154905340" sldId="32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0:05.860" v="125" actId="20577"/>
        <pc:sldMkLst>
          <pc:docMk/>
          <pc:sldMk cId="2953464790" sldId="321"/>
        </pc:sldMkLst>
        <pc:spChg chg="mod">
          <ac:chgData name="Juan Marcos Fustero" userId="cac871cd91e1ddbe" providerId="LiveId" clId="{8E5E7ACA-9A83-4CF3-B990-39C5202306C8}" dt="2023-12-04T16:30:05.860" v="125" actId="20577"/>
          <ac:spMkLst>
            <pc:docMk/>
            <pc:sldMk cId="2953464790" sldId="321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443955735" sldId="322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900651319" sldId="323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3310625274" sldId="324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2235937586" sldId="325"/>
        </pc:sldMkLst>
      </pc:sldChg>
      <pc:sldChg chg="modSp add mod">
        <pc:chgData name="Juan Marcos Fustero" userId="cac871cd91e1ddbe" providerId="LiveId" clId="{8E5E7ACA-9A83-4CF3-B990-39C5202306C8}" dt="2023-12-04T16:37:14.567" v="143" actId="20577"/>
        <pc:sldMkLst>
          <pc:docMk/>
          <pc:sldMk cId="3472199140" sldId="326"/>
        </pc:sldMkLst>
        <pc:spChg chg="mod">
          <ac:chgData name="Juan Marcos Fustero" userId="cac871cd91e1ddbe" providerId="LiveId" clId="{8E5E7ACA-9A83-4CF3-B990-39C5202306C8}" dt="2023-12-04T16:37:14.567" v="143" actId="20577"/>
          <ac:spMkLst>
            <pc:docMk/>
            <pc:sldMk cId="3472199140" sldId="32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8E5E7ACA-9A83-4CF3-B990-39C5202306C8}" dt="2023-12-04T16:38:13.855" v="152" actId="47"/>
        <pc:sldMkLst>
          <pc:docMk/>
          <pc:sldMk cId="938170551" sldId="327"/>
        </pc:sldMkLst>
      </pc:sldChg>
      <pc:sldChg chg="modSp add mod">
        <pc:chgData name="Juan Marcos Fustero" userId="cac871cd91e1ddbe" providerId="LiveId" clId="{8E5E7ACA-9A83-4CF3-B990-39C5202306C8}" dt="2023-12-04T16:37:25.594" v="147"/>
        <pc:sldMkLst>
          <pc:docMk/>
          <pc:sldMk cId="1065401692" sldId="328"/>
        </pc:sldMkLst>
        <pc:spChg chg="mod">
          <ac:chgData name="Juan Marcos Fustero" userId="cac871cd91e1ddbe" providerId="LiveId" clId="{8E5E7ACA-9A83-4CF3-B990-39C5202306C8}" dt="2023-12-04T16:37:25.594" v="147"/>
          <ac:spMkLst>
            <pc:docMk/>
            <pc:sldMk cId="1065401692" sldId="32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7:29.174" v="149"/>
        <pc:sldMkLst>
          <pc:docMk/>
          <pc:sldMk cId="223253686" sldId="329"/>
        </pc:sldMkLst>
        <pc:spChg chg="mod">
          <ac:chgData name="Juan Marcos Fustero" userId="cac871cd91e1ddbe" providerId="LiveId" clId="{8E5E7ACA-9A83-4CF3-B990-39C5202306C8}" dt="2023-12-04T16:37:29.174" v="149"/>
          <ac:spMkLst>
            <pc:docMk/>
            <pc:sldMk cId="223253686" sldId="32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7:18.005" v="144" actId="6549"/>
        <pc:sldMkLst>
          <pc:docMk/>
          <pc:sldMk cId="267217243" sldId="330"/>
        </pc:sldMkLst>
        <pc:spChg chg="mod">
          <ac:chgData name="Juan Marcos Fustero" userId="cac871cd91e1ddbe" providerId="LiveId" clId="{8E5E7ACA-9A83-4CF3-B990-39C5202306C8}" dt="2023-12-04T16:37:18.005" v="144" actId="6549"/>
          <ac:spMkLst>
            <pc:docMk/>
            <pc:sldMk cId="267217243" sldId="330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70698243" sldId="331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3767050356" sldId="332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2468106095" sldId="333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38495362" sldId="334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3662444283" sldId="335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4071352526" sldId="336"/>
        </pc:sldMkLst>
      </pc:sldChg>
      <pc:sldChg chg="add del">
        <pc:chgData name="Juan Marcos Fustero" userId="cac871cd91e1ddbe" providerId="LiveId" clId="{8E5E7ACA-9A83-4CF3-B990-39C5202306C8}" dt="2023-12-04T16:38:19.230" v="153" actId="47"/>
        <pc:sldMkLst>
          <pc:docMk/>
          <pc:sldMk cId="4199861557" sldId="337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2251111873" sldId="338"/>
        </pc:sldMkLst>
      </pc:sldChg>
      <pc:sldChg chg="modSp add mod">
        <pc:chgData name="Juan Marcos Fustero" userId="cac871cd91e1ddbe" providerId="LiveId" clId="{8E5E7ACA-9A83-4CF3-B990-39C5202306C8}" dt="2023-12-04T16:38:25.209" v="156" actId="20577"/>
        <pc:sldMkLst>
          <pc:docMk/>
          <pc:sldMk cId="2187498441" sldId="339"/>
        </pc:sldMkLst>
        <pc:spChg chg="mod">
          <ac:chgData name="Juan Marcos Fustero" userId="cac871cd91e1ddbe" providerId="LiveId" clId="{8E5E7ACA-9A83-4CF3-B990-39C5202306C8}" dt="2023-12-04T16:38:25.209" v="156" actId="20577"/>
          <ac:spMkLst>
            <pc:docMk/>
            <pc:sldMk cId="2187498441" sldId="339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8:22.953" v="154" actId="2890"/>
        <pc:sldMkLst>
          <pc:docMk/>
          <pc:sldMk cId="3566052914" sldId="340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062540877" sldId="341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16069601" sldId="342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2758299327" sldId="343"/>
        </pc:sldMkLst>
      </pc:sldChg>
      <pc:sldChg chg="modSp add mod">
        <pc:chgData name="Juan Marcos Fustero" userId="cac871cd91e1ddbe" providerId="LiveId" clId="{8E5E7ACA-9A83-4CF3-B990-39C5202306C8}" dt="2023-12-04T16:38:35.446" v="160" actId="20577"/>
        <pc:sldMkLst>
          <pc:docMk/>
          <pc:sldMk cId="2065798008" sldId="344"/>
        </pc:sldMkLst>
        <pc:spChg chg="mod">
          <ac:chgData name="Juan Marcos Fustero" userId="cac871cd91e1ddbe" providerId="LiveId" clId="{8E5E7ACA-9A83-4CF3-B990-39C5202306C8}" dt="2023-12-04T16:38:35.446" v="160" actId="20577"/>
          <ac:spMkLst>
            <pc:docMk/>
            <pc:sldMk cId="2065798008" sldId="344"/>
            <ac:spMk id="2" creationId="{379C6A75-6170-4D05-8AE7-50FCAF857558}"/>
          </ac:spMkLst>
        </pc:spChg>
      </pc:sldChg>
    </pc:docChg>
  </pc:docChgLst>
  <pc:docChgLst>
    <pc:chgData name="Juan Marcos Fustero" userId="cac871cd91e1ddbe" providerId="LiveId" clId="{A39154FD-959D-45B2-9E48-7301636B2587}"/>
    <pc:docChg chg="custSel addSld delSld modSld">
      <pc:chgData name="Juan Marcos Fustero" userId="cac871cd91e1ddbe" providerId="LiveId" clId="{A39154FD-959D-45B2-9E48-7301636B2587}" dt="2022-05-06T23:08:42.869" v="630" actId="478"/>
      <pc:docMkLst>
        <pc:docMk/>
      </pc:docMkLst>
      <pc:sldChg chg="modSp mod">
        <pc:chgData name="Juan Marcos Fustero" userId="cac871cd91e1ddbe" providerId="LiveId" clId="{A39154FD-959D-45B2-9E48-7301636B2587}" dt="2022-05-06T23:06:05.425" v="57" actId="20577"/>
        <pc:sldMkLst>
          <pc:docMk/>
          <pc:sldMk cId="959364019" sldId="257"/>
        </pc:sldMkLst>
        <pc:spChg chg="mod">
          <ac:chgData name="Juan Marcos Fustero" userId="cac871cd91e1ddbe" providerId="LiveId" clId="{A39154FD-959D-45B2-9E48-7301636B2587}" dt="2022-05-06T23:06:05.425" v="57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22.362" v="125" actId="20577"/>
        <pc:sldMkLst>
          <pc:docMk/>
          <pc:sldMk cId="293718981" sldId="258"/>
        </pc:sldMkLst>
        <pc:spChg chg="mod">
          <ac:chgData name="Juan Marcos Fustero" userId="cac871cd91e1ddbe" providerId="LiveId" clId="{A39154FD-959D-45B2-9E48-7301636B2587}" dt="2022-05-06T23:06:22.362" v="125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1.754" v="175" actId="20577"/>
        <pc:sldMkLst>
          <pc:docMk/>
          <pc:sldMk cId="2772641458" sldId="259"/>
        </pc:sldMkLst>
        <pc:spChg chg="mod">
          <ac:chgData name="Juan Marcos Fustero" userId="cac871cd91e1ddbe" providerId="LiveId" clId="{A39154FD-959D-45B2-9E48-7301636B2587}" dt="2022-05-06T23:06:31.754" v="17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8.546" v="225" actId="20577"/>
        <pc:sldMkLst>
          <pc:docMk/>
          <pc:sldMk cId="4114390164" sldId="260"/>
        </pc:sldMkLst>
        <pc:spChg chg="mod">
          <ac:chgData name="Juan Marcos Fustero" userId="cac871cd91e1ddbe" providerId="LiveId" clId="{A39154FD-959D-45B2-9E48-7301636B2587}" dt="2022-05-06T23:06:38.546" v="225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47.459" v="272" actId="20577"/>
        <pc:sldMkLst>
          <pc:docMk/>
          <pc:sldMk cId="2045976424" sldId="261"/>
        </pc:sldMkLst>
        <pc:spChg chg="mod">
          <ac:chgData name="Juan Marcos Fustero" userId="cac871cd91e1ddbe" providerId="LiveId" clId="{A39154FD-959D-45B2-9E48-7301636B2587}" dt="2022-05-06T23:06:47.459" v="272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53.026" v="304" actId="20577"/>
        <pc:sldMkLst>
          <pc:docMk/>
          <pc:sldMk cId="4150458418" sldId="262"/>
        </pc:sldMkLst>
        <pc:spChg chg="mod">
          <ac:chgData name="Juan Marcos Fustero" userId="cac871cd91e1ddbe" providerId="LiveId" clId="{A39154FD-959D-45B2-9E48-7301636B2587}" dt="2022-05-06T23:06:53.026" v="304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3.634" v="359" actId="20577"/>
        <pc:sldMkLst>
          <pc:docMk/>
          <pc:sldMk cId="2456547325" sldId="263"/>
        </pc:sldMkLst>
        <pc:spChg chg="mod">
          <ac:chgData name="Juan Marcos Fustero" userId="cac871cd91e1ddbe" providerId="LiveId" clId="{A39154FD-959D-45B2-9E48-7301636B2587}" dt="2022-05-06T23:07:03.634" v="359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9.402" v="383" actId="20577"/>
        <pc:sldMkLst>
          <pc:docMk/>
          <pc:sldMk cId="2811418843" sldId="264"/>
        </pc:sldMkLst>
        <pc:spChg chg="mod">
          <ac:chgData name="Juan Marcos Fustero" userId="cac871cd91e1ddbe" providerId="LiveId" clId="{A39154FD-959D-45B2-9E48-7301636B2587}" dt="2022-05-06T23:07:09.402" v="383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23.170" v="434" actId="20577"/>
        <pc:sldMkLst>
          <pc:docMk/>
          <pc:sldMk cId="1720323524" sldId="265"/>
        </pc:sldMkLst>
        <pc:spChg chg="mod">
          <ac:chgData name="Juan Marcos Fustero" userId="cac871cd91e1ddbe" providerId="LiveId" clId="{A39154FD-959D-45B2-9E48-7301636B2587}" dt="2022-05-06T23:07:23.170" v="434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31.330" v="480" actId="20577"/>
        <pc:sldMkLst>
          <pc:docMk/>
          <pc:sldMk cId="1376129779" sldId="266"/>
        </pc:sldMkLst>
        <pc:spChg chg="mod">
          <ac:chgData name="Juan Marcos Fustero" userId="cac871cd91e1ddbe" providerId="LiveId" clId="{A39154FD-959D-45B2-9E48-7301636B2587}" dt="2022-05-06T23:07:31.330" v="480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188308069" sldId="26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545474860" sldId="26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730409542" sldId="26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605422724" sldId="27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037876719" sldId="27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473202876" sldId="27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39563249" sldId="27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772169281" sldId="27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721304638" sldId="27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440237655" sldId="27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604350508" sldId="27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152768390" sldId="27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36771483" sldId="27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510108196" sldId="28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005660142" sldId="28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625532042" sldId="28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877118683" sldId="28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93033289" sldId="28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36855605" sldId="28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18964428" sldId="28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13968766" sldId="28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48596394" sldId="288"/>
        </pc:sldMkLst>
      </pc:sldChg>
      <pc:sldChg chg="add del">
        <pc:chgData name="Juan Marcos Fustero" userId="cac871cd91e1ddbe" providerId="LiveId" clId="{A39154FD-959D-45B2-9E48-7301636B2587}" dt="2022-05-06T23:07:34.418" v="482" actId="47"/>
        <pc:sldMkLst>
          <pc:docMk/>
          <pc:sldMk cId="2806079430" sldId="289"/>
        </pc:sldMkLst>
      </pc:sldChg>
      <pc:sldChg chg="addSp delSp modSp add mod">
        <pc:chgData name="Juan Marcos Fustero" userId="cac871cd91e1ddbe" providerId="LiveId" clId="{A39154FD-959D-45B2-9E48-7301636B2587}" dt="2022-05-06T23:07:14.750" v="385" actId="478"/>
        <pc:sldMkLst>
          <pc:docMk/>
          <pc:sldMk cId="1215181238" sldId="290"/>
        </pc:sldMkLst>
        <pc:spChg chg="del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4" creationId="{C6B1A25F-7FBA-5320-2DD6-75C8E443C2D3}"/>
          </ac:spMkLst>
        </pc:spChg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2853944917" sldId="291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60211604" sldId="292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96170813" sldId="293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1631668482" sldId="294"/>
        </pc:sldMkLst>
      </pc:sldChg>
      <pc:sldChg chg="modSp add mod">
        <pc:chgData name="Juan Marcos Fustero" userId="cac871cd91e1ddbe" providerId="LiveId" clId="{A39154FD-959D-45B2-9E48-7301636B2587}" dt="2022-05-06T23:07:56.546" v="522" actId="20577"/>
        <pc:sldMkLst>
          <pc:docMk/>
          <pc:sldMk cId="3386743830" sldId="295"/>
        </pc:sldMkLst>
        <pc:spChg chg="mod">
          <ac:chgData name="Juan Marcos Fustero" userId="cac871cd91e1ddbe" providerId="LiveId" clId="{A39154FD-959D-45B2-9E48-7301636B2587}" dt="2022-05-06T23:07:56.546" v="522" actId="20577"/>
          <ac:spMkLst>
            <pc:docMk/>
            <pc:sldMk cId="3386743830" sldId="295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7:57.883" v="523" actId="2890"/>
        <pc:sldMkLst>
          <pc:docMk/>
          <pc:sldMk cId="727104358" sldId="296"/>
        </pc:sldMkLst>
      </pc:sldChg>
      <pc:sldChg chg="modSp add mod">
        <pc:chgData name="Juan Marcos Fustero" userId="cac871cd91e1ddbe" providerId="LiveId" clId="{A39154FD-959D-45B2-9E48-7301636B2587}" dt="2022-05-06T23:08:08.994" v="574" actId="20577"/>
        <pc:sldMkLst>
          <pc:docMk/>
          <pc:sldMk cId="4176789341" sldId="297"/>
        </pc:sldMkLst>
        <pc:spChg chg="mod">
          <ac:chgData name="Juan Marcos Fustero" userId="cac871cd91e1ddbe" providerId="LiveId" clId="{A39154FD-959D-45B2-9E48-7301636B2587}" dt="2022-05-06T23:08:08.994" v="574" actId="20577"/>
          <ac:spMkLst>
            <pc:docMk/>
            <pc:sldMk cId="4176789341" sldId="29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8:17.322" v="623" actId="20577"/>
        <pc:sldMkLst>
          <pc:docMk/>
          <pc:sldMk cId="368776889" sldId="298"/>
        </pc:sldMkLst>
        <pc:spChg chg="mod">
          <ac:chgData name="Juan Marcos Fustero" userId="cac871cd91e1ddbe" providerId="LiveId" clId="{A39154FD-959D-45B2-9E48-7301636B2587}" dt="2022-05-06T23:08:17.322" v="623" actId="20577"/>
          <ac:spMkLst>
            <pc:docMk/>
            <pc:sldMk cId="368776889" sldId="298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8:19.056" v="624" actId="2890"/>
        <pc:sldMkLst>
          <pc:docMk/>
          <pc:sldMk cId="2350538942" sldId="299"/>
        </pc:sldMkLst>
      </pc:sldChg>
      <pc:sldChg chg="add replId">
        <pc:chgData name="Juan Marcos Fustero" userId="cac871cd91e1ddbe" providerId="LiveId" clId="{A39154FD-959D-45B2-9E48-7301636B2587}" dt="2022-05-06T23:08:19.056" v="624" actId="2890"/>
        <pc:sldMkLst>
          <pc:docMk/>
          <pc:sldMk cId="3741642946" sldId="300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208976972" sldId="301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1168494487" sldId="302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917503902" sldId="303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090842973" sldId="304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760517935" sldId="305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3179378779" sldId="306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2361076319" sldId="307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099410861" sldId="308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3422344990" sldId="309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436451621" sldId="310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553753498" sldId="311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218703389" sldId="312"/>
        </pc:sldMkLst>
      </pc:sldChg>
      <pc:sldChg chg="addSp delSp modSp add mod">
        <pc:chgData name="Juan Marcos Fustero" userId="cac871cd91e1ddbe" providerId="LiveId" clId="{A39154FD-959D-45B2-9E48-7301636B2587}" dt="2022-05-06T23:08:42.869" v="630" actId="478"/>
        <pc:sldMkLst>
          <pc:docMk/>
          <pc:sldMk cId="2146998270" sldId="313"/>
        </pc:sldMkLst>
        <pc:spChg chg="del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4" creationId="{48F3F5F6-4F25-B866-BD6E-5DD53C33DE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¿De dónde viene mi socorro?</a:t>
            </a:r>
            <a:br>
              <a:rPr lang="it-IT" dirty="0"/>
            </a:br>
            <a:r>
              <a:rPr lang="it-IT" dirty="0"/>
              <a:t>Mi ayuda viene de ti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 cuidas de todas las aves</a:t>
            </a:r>
            <a:br>
              <a:rPr lang="es-ES" dirty="0"/>
            </a:br>
            <a:r>
              <a:rPr lang="es-ES" dirty="0"/>
              <a:t>Sé que me cuidas a mí</a:t>
            </a:r>
          </a:p>
        </p:txBody>
      </p:sp>
    </p:spTree>
    <p:extLst>
      <p:ext uri="{BB962C8B-B14F-4D97-AF65-F5344CB8AC3E}">
        <p14:creationId xmlns:p14="http://schemas.microsoft.com/office/powerpoint/2010/main" val="3658149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Ya nada puede separarme</a:t>
            </a:r>
            <a:br>
              <a:rPr lang="es-ES" dirty="0"/>
            </a:br>
            <a:r>
              <a:rPr lang="es-ES" dirty="0"/>
              <a:t>Porque dependo de ti</a:t>
            </a:r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 me encuentro perdido</a:t>
            </a:r>
            <a:br>
              <a:rPr lang="es-ES" dirty="0"/>
            </a:br>
            <a:r>
              <a:rPr lang="es-ES" dirty="0"/>
              <a:t>Sé dónde te puedo encontrar</a:t>
            </a:r>
          </a:p>
        </p:txBody>
      </p:sp>
    </p:spTree>
    <p:extLst>
      <p:ext uri="{BB962C8B-B14F-4D97-AF65-F5344CB8AC3E}">
        <p14:creationId xmlns:p14="http://schemas.microsoft.com/office/powerpoint/2010/main" val="933515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Alzaré mis ojos a los montes</a:t>
            </a:r>
            <a:br>
              <a:rPr lang="es-ES" dirty="0"/>
            </a:br>
            <a:r>
              <a:rPr lang="es-ES" dirty="0"/>
              <a:t>Te veré radiante como el sol</a:t>
            </a:r>
          </a:p>
        </p:txBody>
      </p:sp>
    </p:spTree>
    <p:extLst>
      <p:ext uri="{BB962C8B-B14F-4D97-AF65-F5344CB8AC3E}">
        <p14:creationId xmlns:p14="http://schemas.microsoft.com/office/powerpoint/2010/main" val="1449874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Seguiré el brillo de tu gracia</a:t>
            </a:r>
          </a:p>
        </p:txBody>
      </p:sp>
    </p:spTree>
    <p:extLst>
      <p:ext uri="{BB962C8B-B14F-4D97-AF65-F5344CB8AC3E}">
        <p14:creationId xmlns:p14="http://schemas.microsoft.com/office/powerpoint/2010/main" val="3860209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Porque sé que tú sigues siendo Dios</a:t>
            </a:r>
            <a:br>
              <a:rPr lang="es-ES" dirty="0"/>
            </a:br>
            <a:r>
              <a:rPr lang="es-ES" dirty="0"/>
              <a:t>Tú sigues siendo Dios</a:t>
            </a:r>
          </a:p>
        </p:txBody>
      </p:sp>
    </p:spTree>
    <p:extLst>
      <p:ext uri="{BB962C8B-B14F-4D97-AF65-F5344CB8AC3E}">
        <p14:creationId xmlns:p14="http://schemas.microsoft.com/office/powerpoint/2010/main" val="1200683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1434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¿De dónde viene mi socorro?</a:t>
            </a:r>
            <a:br>
              <a:rPr lang="it-IT" dirty="0"/>
            </a:br>
            <a:r>
              <a:rPr lang="it-IT" dirty="0"/>
              <a:t>Mi ayuda viene de ti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0458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¿Quién sana corazones rotos?</a:t>
            </a:r>
            <a:br>
              <a:rPr lang="it-IT" dirty="0"/>
            </a:br>
            <a:r>
              <a:rPr lang="it-IT" dirty="0"/>
              <a:t>Mi ayuda viene de ti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61794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¿De dónde viene mi socorro?</a:t>
            </a:r>
            <a:br>
              <a:rPr lang="it-IT" dirty="0"/>
            </a:br>
            <a:r>
              <a:rPr lang="it-IT" dirty="0"/>
              <a:t>Mi ayuda viene de ti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9716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3781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¿Quién sana corazones rotos?</a:t>
            </a:r>
            <a:br>
              <a:rPr lang="it-IT" dirty="0"/>
            </a:br>
            <a:r>
              <a:rPr lang="it-IT" dirty="0"/>
              <a:t>Mi ayuda viene de ti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7620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¿De dónde viene mi esperanza?</a:t>
            </a:r>
            <a:br>
              <a:rPr lang="it-IT" dirty="0"/>
            </a:br>
            <a:r>
              <a:rPr lang="it-IT" dirty="0"/>
              <a:t>Mi ayuda viene de ti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415129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¿Quién da descanso para el alma?</a:t>
            </a:r>
            <a:br>
              <a:rPr lang="it-IT" dirty="0"/>
            </a:br>
            <a:r>
              <a:rPr lang="it-IT" dirty="0"/>
              <a:t>Mi ayuda viene de ti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64352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Alzaré mis manos a los cielos</a:t>
            </a:r>
            <a:br>
              <a:rPr lang="es-ES" dirty="0"/>
            </a:br>
            <a:r>
              <a:rPr lang="es-ES" dirty="0"/>
              <a:t>Te veré obrando a mi favor</a:t>
            </a:r>
          </a:p>
        </p:txBody>
      </p:sp>
    </p:spTree>
    <p:extLst>
      <p:ext uri="{BB962C8B-B14F-4D97-AF65-F5344CB8AC3E}">
        <p14:creationId xmlns:p14="http://schemas.microsoft.com/office/powerpoint/2010/main" val="17196264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Seguiré tomado de tu mano</a:t>
            </a:r>
          </a:p>
        </p:txBody>
      </p:sp>
    </p:spTree>
    <p:extLst>
      <p:ext uri="{BB962C8B-B14F-4D97-AF65-F5344CB8AC3E}">
        <p14:creationId xmlns:p14="http://schemas.microsoft.com/office/powerpoint/2010/main" val="13902313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Porque sé que tú sigues siendo Dios</a:t>
            </a:r>
            <a:br>
              <a:rPr lang="es-ES" dirty="0"/>
            </a:br>
            <a:r>
              <a:rPr lang="es-ES" dirty="0"/>
              <a:t>Tú sigues siendo Dios</a:t>
            </a:r>
          </a:p>
        </p:txBody>
      </p:sp>
    </p:spTree>
    <p:extLst>
      <p:ext uri="{BB962C8B-B14F-4D97-AF65-F5344CB8AC3E}">
        <p14:creationId xmlns:p14="http://schemas.microsoft.com/office/powerpoint/2010/main" val="21533141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982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Tú sigues siendo Dios</a:t>
            </a:r>
          </a:p>
        </p:txBody>
      </p:sp>
    </p:spTree>
    <p:extLst>
      <p:ext uri="{BB962C8B-B14F-4D97-AF65-F5344CB8AC3E}">
        <p14:creationId xmlns:p14="http://schemas.microsoft.com/office/powerpoint/2010/main" val="15607676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653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 me encuentro perdido</a:t>
            </a:r>
            <a:br>
              <a:rPr lang="es-ES" dirty="0"/>
            </a:br>
            <a:r>
              <a:rPr lang="es-ES" dirty="0"/>
              <a:t>Sé dónde te puedo encontrar</a:t>
            </a:r>
          </a:p>
        </p:txBody>
      </p:sp>
    </p:spTree>
    <p:extLst>
      <p:ext uri="{BB962C8B-B14F-4D97-AF65-F5344CB8AC3E}">
        <p14:creationId xmlns:p14="http://schemas.microsoft.com/office/powerpoint/2010/main" val="1205114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cielo cuenta de tus obras</a:t>
            </a:r>
            <a:br>
              <a:rPr lang="es-ES" dirty="0"/>
            </a:br>
            <a:r>
              <a:rPr lang="es-ES" dirty="0"/>
              <a:t>Poesía escrita por ti</a:t>
            </a:r>
          </a:p>
        </p:txBody>
      </p:sp>
    </p:spTree>
    <p:extLst>
      <p:ext uri="{BB962C8B-B14F-4D97-AF65-F5344CB8AC3E}">
        <p14:creationId xmlns:p14="http://schemas.microsoft.com/office/powerpoint/2010/main" val="17147929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51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Estelas de misericordia</a:t>
            </a:r>
            <a:br>
              <a:rPr lang="es-ES" dirty="0"/>
            </a:br>
            <a:r>
              <a:rPr lang="es-ES" dirty="0"/>
              <a:t>Todas apuntan a ti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 me encuentro perdido</a:t>
            </a:r>
            <a:br>
              <a:rPr lang="es-ES" dirty="0"/>
            </a:br>
            <a:r>
              <a:rPr lang="es-ES" dirty="0"/>
              <a:t>Sé dónde te puedo encontrar</a:t>
            </a:r>
          </a:p>
        </p:txBody>
      </p:sp>
    </p:spTree>
    <p:extLst>
      <p:ext uri="{BB962C8B-B14F-4D97-AF65-F5344CB8AC3E}">
        <p14:creationId xmlns:p14="http://schemas.microsoft.com/office/powerpoint/2010/main" val="2192158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Alzaré mis ojos a los montes</a:t>
            </a:r>
            <a:br>
              <a:rPr lang="es-ES" dirty="0"/>
            </a:br>
            <a:r>
              <a:rPr lang="es-ES" dirty="0"/>
              <a:t>Te veré radiante como el sol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Seguiré el brillo de tu gracia</a:t>
            </a:r>
          </a:p>
        </p:txBody>
      </p:sp>
    </p:spTree>
    <p:extLst>
      <p:ext uri="{BB962C8B-B14F-4D97-AF65-F5344CB8AC3E}">
        <p14:creationId xmlns:p14="http://schemas.microsoft.com/office/powerpoint/2010/main" val="2926964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Porque sé que tú sigues siendo Dios</a:t>
            </a:r>
            <a:br>
              <a:rPr lang="es-ES" dirty="0"/>
            </a:br>
            <a:r>
              <a:rPr lang="es-ES" dirty="0"/>
              <a:t>Tú sigues siendo Dios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47AE8FA-3A9C-FDDC-3BD6-5FB8C4E10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707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24</TotalTime>
  <Words>257</Words>
  <Application>Microsoft Office PowerPoint</Application>
  <PresentationFormat>Widescreen</PresentationFormat>
  <Paragraphs>24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Arial</vt:lpstr>
      <vt:lpstr>Tema de Office</vt:lpstr>
      <vt:lpstr>¿De dónde viene mi socorro? Mi ayuda viene de ti</vt:lpstr>
      <vt:lpstr>PowerPoint Presentation</vt:lpstr>
      <vt:lpstr>El cielo cuenta de tus obras Poesía escrita por ti</vt:lpstr>
      <vt:lpstr>Estelas de misericordia Todas apuntan a ti</vt:lpstr>
      <vt:lpstr>Si me encuentro perdido Sé dónde te puedo encontrar</vt:lpstr>
      <vt:lpstr>Alzaré mis ojos a los montes Te veré radiante como el sol</vt:lpstr>
      <vt:lpstr>Seguiré el brillo de tu gracia</vt:lpstr>
      <vt:lpstr>Porque sé que tú sigues siendo Dios Tú sigues siendo Dios</vt:lpstr>
      <vt:lpstr>PowerPoint Presentation</vt:lpstr>
      <vt:lpstr>Si cuidas de todas las aves Sé que me cuidas a mí</vt:lpstr>
      <vt:lpstr>Ya nada puede separarme Porque dependo de ti</vt:lpstr>
      <vt:lpstr>Si me encuentro perdido Sé dónde te puedo encontrar</vt:lpstr>
      <vt:lpstr>Alzaré mis ojos a los montes Te veré radiante como el sol</vt:lpstr>
      <vt:lpstr>Seguiré el brillo de tu gracia</vt:lpstr>
      <vt:lpstr>Porque sé que tú sigues siendo Dios Tú sigues siendo Dios</vt:lpstr>
      <vt:lpstr>PowerPoint Presentation</vt:lpstr>
      <vt:lpstr>¿De dónde viene mi socorro? Mi ayuda viene de ti</vt:lpstr>
      <vt:lpstr>¿Quién sana corazones rotos? Mi ayuda viene de ti</vt:lpstr>
      <vt:lpstr>¿De dónde viene mi socorro? Mi ayuda viene de ti</vt:lpstr>
      <vt:lpstr>¿Quién sana corazones rotos? Mi ayuda viene de ti</vt:lpstr>
      <vt:lpstr>¿De dónde viene mi esperanza? Mi ayuda viene de ti</vt:lpstr>
      <vt:lpstr>¿Quién da descanso para el alma? Mi ayuda viene de ti</vt:lpstr>
      <vt:lpstr>Alzaré mis manos a los cielos Te veré obrando a mi favor</vt:lpstr>
      <vt:lpstr>Seguiré tomado de tu mano</vt:lpstr>
      <vt:lpstr>Porque sé que tú sigues siendo Dios Tú sigues siendo Dios</vt:lpstr>
      <vt:lpstr>PowerPoint Presentation</vt:lpstr>
      <vt:lpstr>Tú sigues siendo Dios</vt:lpstr>
      <vt:lpstr>PowerPoint Presentation</vt:lpstr>
      <vt:lpstr>Si me encuentro perdido Sé dónde te puedo encontrar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1</cp:revision>
  <dcterms:created xsi:type="dcterms:W3CDTF">2022-05-06T23:05:44Z</dcterms:created>
  <dcterms:modified xsi:type="dcterms:W3CDTF">2024-06-16T19:26:19Z</dcterms:modified>
</cp:coreProperties>
</file>