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37" r:id="rId3"/>
    <p:sldId id="258" r:id="rId4"/>
    <p:sldId id="338" r:id="rId5"/>
    <p:sldId id="259" r:id="rId6"/>
    <p:sldId id="339" r:id="rId7"/>
    <p:sldId id="260" r:id="rId8"/>
    <p:sldId id="261" r:id="rId9"/>
    <p:sldId id="363" r:id="rId10"/>
    <p:sldId id="364" r:id="rId11"/>
    <p:sldId id="365" r:id="rId12"/>
    <p:sldId id="341" r:id="rId13"/>
    <p:sldId id="262" r:id="rId14"/>
    <p:sldId id="367" r:id="rId15"/>
    <p:sldId id="368" r:id="rId16"/>
    <p:sldId id="369" r:id="rId17"/>
    <p:sldId id="379" r:id="rId18"/>
    <p:sldId id="380" r:id="rId19"/>
    <p:sldId id="381" r:id="rId20"/>
    <p:sldId id="382" r:id="rId21"/>
    <p:sldId id="383" r:id="rId22"/>
    <p:sldId id="384" r:id="rId23"/>
    <p:sldId id="385" r:id="rId24"/>
    <p:sldId id="386" r:id="rId25"/>
    <p:sldId id="387" r:id="rId26"/>
    <p:sldId id="388" r:id="rId27"/>
    <p:sldId id="370" r:id="rId28"/>
    <p:sldId id="371" r:id="rId29"/>
    <p:sldId id="389" r:id="rId30"/>
    <p:sldId id="390" r:id="rId31"/>
    <p:sldId id="372" r:id="rId32"/>
    <p:sldId id="377" r:id="rId3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6617C5-2EA7-4FED-92CB-82783B5A01E0}" v="3" dt="2025-01-28T22:15:04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66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09AE661B-D416-47B4-A337-20E485A51F7C}"/>
    <pc:docChg chg="undo custSel addSld delSld modSld">
      <pc:chgData name="Juan Marcos Fustero" userId="cac871cd91e1ddbe" providerId="LiveId" clId="{09AE661B-D416-47B4-A337-20E485A51F7C}" dt="2023-12-05T14:07:06.430" v="85" actId="20577"/>
      <pc:docMkLst>
        <pc:docMk/>
      </pc:docMkLst>
      <pc:sldChg chg="modSp mod">
        <pc:chgData name="Juan Marcos Fustero" userId="cac871cd91e1ddbe" providerId="LiveId" clId="{09AE661B-D416-47B4-A337-20E485A51F7C}" dt="2023-12-05T14:04:30.910" v="14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09AE661B-D416-47B4-A337-20E485A51F7C}" dt="2023-12-05T14:04:38.491" v="1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09AE661B-D416-47B4-A337-20E485A51F7C}" dt="2023-12-05T14:04:59.978" v="24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09AE661B-D416-47B4-A337-20E485A51F7C}" dt="2023-12-05T14:05:17.286" v="30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09AE661B-D416-47B4-A337-20E485A51F7C}" dt="2023-12-05T14:05:47.926" v="35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09AE661B-D416-47B4-A337-20E485A51F7C}" dt="2023-12-05T14:04:05.124" v="10"/>
        <pc:sldMkLst>
          <pc:docMk/>
          <pc:sldMk cId="4150458418" sldId="262"/>
        </pc:sldMkLst>
      </pc:sldChg>
      <pc:sldChg chg="modSp mod">
        <pc:chgData name="Juan Marcos Fustero" userId="cac871cd91e1ddbe" providerId="LiveId" clId="{09AE661B-D416-47B4-A337-20E485A51F7C}" dt="2023-12-05T14:04:08.455" v="11"/>
        <pc:sldMkLst>
          <pc:docMk/>
          <pc:sldMk cId="2456547325" sldId="263"/>
        </pc:sldMkLst>
      </pc:sldChg>
      <pc:sldChg chg="modSp mod">
        <pc:chgData name="Juan Marcos Fustero" userId="cac871cd91e1ddbe" providerId="LiveId" clId="{09AE661B-D416-47B4-A337-20E485A51F7C}" dt="2023-12-05T14:06:11.733" v="39"/>
        <pc:sldMkLst>
          <pc:docMk/>
          <pc:sldMk cId="2811418843" sldId="264"/>
        </pc:sldMkLst>
      </pc:sldChg>
      <pc:sldChg chg="modSp mod">
        <pc:chgData name="Juan Marcos Fustero" userId="cac871cd91e1ddbe" providerId="LiveId" clId="{09AE661B-D416-47B4-A337-20E485A51F7C}" dt="2023-12-05T14:06:14.388" v="40"/>
        <pc:sldMkLst>
          <pc:docMk/>
          <pc:sldMk cId="1720323524" sldId="265"/>
        </pc:sldMkLst>
      </pc:sldChg>
      <pc:sldChg chg="modSp mod">
        <pc:chgData name="Juan Marcos Fustero" userId="cac871cd91e1ddbe" providerId="LiveId" clId="{09AE661B-D416-47B4-A337-20E485A51F7C}" dt="2023-12-05T14:06:17.268" v="41"/>
        <pc:sldMkLst>
          <pc:docMk/>
          <pc:sldMk cId="1376129779" sldId="266"/>
        </pc:sldMkLst>
      </pc:sldChg>
      <pc:sldChg chg="modSp mod">
        <pc:chgData name="Juan Marcos Fustero" userId="cac871cd91e1ddbe" providerId="LiveId" clId="{09AE661B-D416-47B4-A337-20E485A51F7C}" dt="2023-12-05T14:06:19.856" v="42"/>
        <pc:sldMkLst>
          <pc:docMk/>
          <pc:sldMk cId="2185321722" sldId="31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788661778" sldId="31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97916078" sldId="31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333371626" sldId="31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64056936" sldId="31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085550024" sldId="31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604997764" sldId="32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19168972" sldId="32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27709927" sldId="32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562159012" sldId="32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814616608" sldId="32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36156265" sldId="32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225307806" sldId="32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01947764" sldId="32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803157733" sldId="32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6138901" sldId="32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90077079" sldId="33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95786597" sldId="33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259323582" sldId="33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067555000" sldId="33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58638507" sldId="33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871509228" sldId="33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27127772" sldId="336"/>
        </pc:sldMkLst>
      </pc:sldChg>
      <pc:sldChg chg="modSp add mod">
        <pc:chgData name="Juan Marcos Fustero" userId="cac871cd91e1ddbe" providerId="LiveId" clId="{09AE661B-D416-47B4-A337-20E485A51F7C}" dt="2023-12-05T14:04:34.374" v="16" actId="6549"/>
        <pc:sldMkLst>
          <pc:docMk/>
          <pc:sldMk cId="1714792923" sldId="337"/>
        </pc:sldMkLst>
      </pc:sldChg>
      <pc:sldChg chg="modSp add mod">
        <pc:chgData name="Juan Marcos Fustero" userId="cac871cd91e1ddbe" providerId="LiveId" clId="{09AE661B-D416-47B4-A337-20E485A51F7C}" dt="2023-12-05T14:04:40.314" v="21" actId="6549"/>
        <pc:sldMkLst>
          <pc:docMk/>
          <pc:sldMk cId="2192158310" sldId="338"/>
        </pc:sldMkLst>
      </pc:sldChg>
      <pc:sldChg chg="modSp add mod">
        <pc:chgData name="Juan Marcos Fustero" userId="cac871cd91e1ddbe" providerId="LiveId" clId="{09AE661B-D416-47B4-A337-20E485A51F7C}" dt="2023-12-05T14:05:04.119" v="27" actId="6549"/>
        <pc:sldMkLst>
          <pc:docMk/>
          <pc:sldMk cId="2926964040" sldId="339"/>
        </pc:sldMkLst>
      </pc:sldChg>
      <pc:sldChg chg="modSp add mod">
        <pc:chgData name="Juan Marcos Fustero" userId="cac871cd91e1ddbe" providerId="LiveId" clId="{09AE661B-D416-47B4-A337-20E485A51F7C}" dt="2023-12-05T14:05:19.505" v="31" actId="20577"/>
        <pc:sldMkLst>
          <pc:docMk/>
          <pc:sldMk cId="3658149747" sldId="340"/>
        </pc:sldMkLst>
      </pc:sldChg>
      <pc:sldChg chg="modSp add mod">
        <pc:chgData name="Juan Marcos Fustero" userId="cac871cd91e1ddbe" providerId="LiveId" clId="{09AE661B-D416-47B4-A337-20E485A51F7C}" dt="2023-12-05T14:05:51.391" v="38" actId="6549"/>
        <pc:sldMkLst>
          <pc:docMk/>
          <pc:sldMk cId="1735143428" sldId="341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397679611" sldId="342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669019646" sldId="343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512837487" sldId="344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636866883" sldId="345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479426586" sldId="346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15132703" sldId="347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617734212" sldId="348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1643609778" sldId="349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4219548885" sldId="350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3242187080" sldId="351"/>
        </pc:sldMkLst>
      </pc:sldChg>
      <pc:sldChg chg="add">
        <pc:chgData name="Juan Marcos Fustero" userId="cac871cd91e1ddbe" providerId="LiveId" clId="{09AE661B-D416-47B4-A337-20E485A51F7C}" dt="2023-12-05T14:06:47.802" v="46"/>
        <pc:sldMkLst>
          <pc:docMk/>
          <pc:sldMk cId="853520325" sldId="352"/>
        </pc:sldMkLst>
      </pc:sldChg>
      <pc:sldChg chg="modSp add mod">
        <pc:chgData name="Juan Marcos Fustero" userId="cac871cd91e1ddbe" providerId="LiveId" clId="{09AE661B-D416-47B4-A337-20E485A51F7C}" dt="2023-12-05T14:06:53.738" v="53" actId="20577"/>
        <pc:sldMkLst>
          <pc:docMk/>
          <pc:sldMk cId="4081446693" sldId="353"/>
        </pc:sldMkLst>
      </pc:sldChg>
      <pc:sldChg chg="modSp add mod">
        <pc:chgData name="Juan Marcos Fustero" userId="cac871cd91e1ddbe" providerId="LiveId" clId="{09AE661B-D416-47B4-A337-20E485A51F7C}" dt="2023-12-05T14:06:59.118" v="71" actId="20577"/>
        <pc:sldMkLst>
          <pc:docMk/>
          <pc:sldMk cId="112476336" sldId="354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4186707677" sldId="355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12392273" sldId="356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734657121" sldId="357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1990187957" sldId="358"/>
        </pc:sldMkLst>
      </pc:sldChg>
      <pc:sldChg chg="add">
        <pc:chgData name="Juan Marcos Fustero" userId="cac871cd91e1ddbe" providerId="LiveId" clId="{09AE661B-D416-47B4-A337-20E485A51F7C}" dt="2023-12-05T14:07:03.215" v="74"/>
        <pc:sldMkLst>
          <pc:docMk/>
          <pc:sldMk cId="2325593617" sldId="359"/>
        </pc:sldMkLst>
      </pc:sldChg>
      <pc:sldChg chg="modSp add mod">
        <pc:chgData name="Juan Marcos Fustero" userId="cac871cd91e1ddbe" providerId="LiveId" clId="{09AE661B-D416-47B4-A337-20E485A51F7C}" dt="2023-12-05T14:07:06.430" v="85" actId="20577"/>
        <pc:sldMkLst>
          <pc:docMk/>
          <pc:sldMk cId="390242873" sldId="360"/>
        </pc:sldMkLst>
      </pc:sldChg>
    </pc:docChg>
  </pc:docChgLst>
  <pc:docChgLst>
    <pc:chgData name="Juan Marcos Fustero" userId="cac871cd91e1ddbe" providerId="LiveId" clId="{CD1F758E-8AA4-4156-B543-14BDEEB72FD4}"/>
    <pc:docChg chg="undo redo custSel addSld delSld modSld sldOrd">
      <pc:chgData name="Juan Marcos Fustero" userId="cac871cd91e1ddbe" providerId="LiveId" clId="{CD1F758E-8AA4-4156-B543-14BDEEB72FD4}" dt="2024-06-16T19:26:14.274" v="226" actId="20577"/>
      <pc:docMkLst>
        <pc:docMk/>
      </pc:docMkLst>
      <pc:sldChg chg="modSp mod">
        <pc:chgData name="Juan Marcos Fustero" userId="cac871cd91e1ddbe" providerId="LiveId" clId="{CD1F758E-8AA4-4156-B543-14BDEEB72FD4}" dt="2024-05-30T19:25:23.158" v="6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CD1F758E-8AA4-4156-B543-14BDEEB72FD4}" dt="2024-05-30T19:25:56.053" v="2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CD1F758E-8AA4-4156-B543-14BDEEB72FD4}" dt="2024-05-30T19:26:18.890" v="46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CD1F758E-8AA4-4156-B543-14BDEEB72FD4}" dt="2024-06-16T19:26:01.492" v="222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CD1F758E-8AA4-4156-B543-14BDEEB72FD4}" dt="2024-05-30T19:27:12.577" v="76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CD1F758E-8AA4-4156-B543-14BDEEB72FD4}" dt="2024-05-30T19:27:54.425" v="90" actId="20577"/>
        <pc:sldMkLst>
          <pc:docMk/>
          <pc:sldMk cId="4150458418" sldId="26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56547325" sldId="26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811418843" sldId="26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720323524" sldId="26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376129779" sldId="26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185321722" sldId="314"/>
        </pc:sldMkLst>
      </pc:sldChg>
      <pc:sldChg chg="modSp mod">
        <pc:chgData name="Juan Marcos Fustero" userId="cac871cd91e1ddbe" providerId="LiveId" clId="{CD1F758E-8AA4-4156-B543-14BDEEB72FD4}" dt="2024-05-30T19:25:46.670" v="19" actId="20577"/>
        <pc:sldMkLst>
          <pc:docMk/>
          <pc:sldMk cId="1714792923" sldId="337"/>
        </pc:sldMkLst>
      </pc:sldChg>
      <pc:sldChg chg="modSp mod">
        <pc:chgData name="Juan Marcos Fustero" userId="cac871cd91e1ddbe" providerId="LiveId" clId="{CD1F758E-8AA4-4156-B543-14BDEEB72FD4}" dt="2024-05-30T19:26:04.017" v="38" actId="20577"/>
        <pc:sldMkLst>
          <pc:docMk/>
          <pc:sldMk cId="2192158310" sldId="338"/>
        </pc:sldMkLst>
      </pc:sldChg>
      <pc:sldChg chg="modSp mod">
        <pc:chgData name="Juan Marcos Fustero" userId="cac871cd91e1ddbe" providerId="LiveId" clId="{CD1F758E-8AA4-4156-B543-14BDEEB72FD4}" dt="2024-05-30T19:26:25.696" v="51" actId="20577"/>
        <pc:sldMkLst>
          <pc:docMk/>
          <pc:sldMk cId="2926964040" sldId="339"/>
        </pc:sldMkLst>
      </pc:sldChg>
      <pc:sldChg chg="modSp mod">
        <pc:chgData name="Juan Marcos Fustero" userId="cac871cd91e1ddbe" providerId="LiveId" clId="{CD1F758E-8AA4-4156-B543-14BDEEB72FD4}" dt="2024-05-30T19:27:04.587" v="69" actId="20577"/>
        <pc:sldMkLst>
          <pc:docMk/>
          <pc:sldMk cId="3658149747" sldId="340"/>
        </pc:sldMkLst>
      </pc:sldChg>
      <pc:sldChg chg="addSp delSp modSp mod">
        <pc:chgData name="Juan Marcos Fustero" userId="cac871cd91e1ddbe" providerId="LiveId" clId="{CD1F758E-8AA4-4156-B543-14BDEEB72FD4}" dt="2024-05-30T19:27:17.868" v="78" actId="478"/>
        <pc:sldMkLst>
          <pc:docMk/>
          <pc:sldMk cId="1735143428" sldId="34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97679611" sldId="34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69019646" sldId="34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512837487" sldId="34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636866883" sldId="34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79426586" sldId="34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5132703" sldId="34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617734212" sldId="34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43609778" sldId="34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219548885" sldId="350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242187080" sldId="35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853520325" sldId="35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081446693" sldId="35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2476336" sldId="35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186707677" sldId="35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2392273" sldId="35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734657121" sldId="35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990187957" sldId="35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25593617" sldId="35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90242873" sldId="360"/>
        </pc:sldMkLst>
      </pc:sldChg>
      <pc:sldChg chg="addSp delSp modSp add mod">
        <pc:chgData name="Juan Marcos Fustero" userId="cac871cd91e1ddbe" providerId="LiveId" clId="{CD1F758E-8AA4-4156-B543-14BDEEB72FD4}" dt="2024-05-30T19:25:31.363" v="9" actId="478"/>
        <pc:sldMkLst>
          <pc:docMk/>
          <pc:sldMk cId="3783781043" sldId="361"/>
        </pc:sldMkLst>
      </pc:sldChg>
      <pc:sldChg chg="addSp delSp modSp add mod">
        <pc:chgData name="Juan Marcos Fustero" userId="cac871cd91e1ddbe" providerId="LiveId" clId="{CD1F758E-8AA4-4156-B543-14BDEEB72FD4}" dt="2024-05-30T19:26:53.477" v="61" actId="478"/>
        <pc:sldMkLst>
          <pc:docMk/>
          <pc:sldMk cId="2699270794" sldId="362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933515445" sldId="363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1449874850" sldId="364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3860209337" sldId="365"/>
        </pc:sldMkLst>
      </pc:sldChg>
      <pc:sldChg chg="modSp add mod">
        <pc:chgData name="Juan Marcos Fustero" userId="cac871cd91e1ddbe" providerId="LiveId" clId="{CD1F758E-8AA4-4156-B543-14BDEEB72FD4}" dt="2024-06-16T19:26:07.928" v="224" actId="20577"/>
        <pc:sldMkLst>
          <pc:docMk/>
          <pc:sldMk cId="1200683392" sldId="366"/>
        </pc:sldMkLst>
      </pc:sldChg>
      <pc:sldChg chg="modSp add mod">
        <pc:chgData name="Juan Marcos Fustero" userId="cac871cd91e1ddbe" providerId="LiveId" clId="{CD1F758E-8AA4-4156-B543-14BDEEB72FD4}" dt="2024-05-30T19:28:02.930" v="117" actId="20577"/>
        <pc:sldMkLst>
          <pc:docMk/>
          <pc:sldMk cId="3336179412" sldId="367"/>
        </pc:sldMkLst>
      </pc:sldChg>
      <pc:sldChg chg="add">
        <pc:chgData name="Juan Marcos Fustero" userId="cac871cd91e1ddbe" providerId="LiveId" clId="{CD1F758E-8AA4-4156-B543-14BDEEB72FD4}" dt="2024-05-30T19:28:06.201" v="118" actId="2890"/>
        <pc:sldMkLst>
          <pc:docMk/>
          <pc:sldMk cId="1199716512" sldId="368"/>
        </pc:sldMkLst>
      </pc:sldChg>
      <pc:sldChg chg="add replId">
        <pc:chgData name="Juan Marcos Fustero" userId="cac871cd91e1ddbe" providerId="LiveId" clId="{CD1F758E-8AA4-4156-B543-14BDEEB72FD4}" dt="2024-05-30T19:28:06.201" v="118" actId="2890"/>
        <pc:sldMkLst>
          <pc:docMk/>
          <pc:sldMk cId="3827620355" sldId="369"/>
        </pc:sldMkLst>
      </pc:sldChg>
      <pc:sldChg chg="modSp add mod">
        <pc:chgData name="Juan Marcos Fustero" userId="cac871cd91e1ddbe" providerId="LiveId" clId="{CD1F758E-8AA4-4156-B543-14BDEEB72FD4}" dt="2024-05-30T19:28:20.840" v="128" actId="20577"/>
        <pc:sldMkLst>
          <pc:docMk/>
          <pc:sldMk cId="1841512936" sldId="370"/>
        </pc:sldMkLst>
      </pc:sldChg>
      <pc:sldChg chg="modSp add mod replId">
        <pc:chgData name="Juan Marcos Fustero" userId="cac871cd91e1ddbe" providerId="LiveId" clId="{CD1F758E-8AA4-4156-B543-14BDEEB72FD4}" dt="2024-05-30T19:28:27.327" v="154" actId="20577"/>
        <pc:sldMkLst>
          <pc:docMk/>
          <pc:sldMk cId="3336435229" sldId="371"/>
        </pc:sldMkLst>
      </pc:sldChg>
      <pc:sldChg chg="modSp add mod">
        <pc:chgData name="Juan Marcos Fustero" userId="cac871cd91e1ddbe" providerId="LiveId" clId="{CD1F758E-8AA4-4156-B543-14BDEEB72FD4}" dt="2024-05-30T19:28:55.513" v="192" actId="20577"/>
        <pc:sldMkLst>
          <pc:docMk/>
          <pc:sldMk cId="1719626463" sldId="372"/>
        </pc:sldMkLst>
      </pc:sldChg>
      <pc:sldChg chg="modSp add mod">
        <pc:chgData name="Juan Marcos Fustero" userId="cac871cd91e1ddbe" providerId="LiveId" clId="{CD1F758E-8AA4-4156-B543-14BDEEB72FD4}" dt="2024-05-30T19:29:01.572" v="209" actId="20577"/>
        <pc:sldMkLst>
          <pc:docMk/>
          <pc:sldMk cId="1390231343" sldId="373"/>
        </pc:sldMkLst>
      </pc:sldChg>
      <pc:sldChg chg="modSp add mod">
        <pc:chgData name="Juan Marcos Fustero" userId="cac871cd91e1ddbe" providerId="LiveId" clId="{CD1F758E-8AA4-4156-B543-14BDEEB72FD4}" dt="2024-06-16T19:26:14.274" v="226" actId="20577"/>
        <pc:sldMkLst>
          <pc:docMk/>
          <pc:sldMk cId="2153314103" sldId="374"/>
        </pc:sldMkLst>
      </pc:sldChg>
      <pc:sldChg chg="add">
        <pc:chgData name="Juan Marcos Fustero" userId="cac871cd91e1ddbe" providerId="LiveId" clId="{CD1F758E-8AA4-4156-B543-14BDEEB72FD4}" dt="2024-05-30T19:29:17.163" v="212" actId="2890"/>
        <pc:sldMkLst>
          <pc:docMk/>
          <pc:sldMk cId="737165344" sldId="375"/>
        </pc:sldMkLst>
      </pc:sldChg>
      <pc:sldChg chg="modSp add mod ord">
        <pc:chgData name="Juan Marcos Fustero" userId="cac871cd91e1ddbe" providerId="LiveId" clId="{CD1F758E-8AA4-4156-B543-14BDEEB72FD4}" dt="2024-05-30T19:29:24.223" v="216" actId="6549"/>
        <pc:sldMkLst>
          <pc:docMk/>
          <pc:sldMk cId="1560767641" sldId="376"/>
        </pc:sldMkLst>
      </pc:sldChg>
      <pc:sldChg chg="add">
        <pc:chgData name="Juan Marcos Fustero" userId="cac871cd91e1ddbe" providerId="LiveId" clId="{CD1F758E-8AA4-4156-B543-14BDEEB72FD4}" dt="2024-05-30T19:29:25.555" v="217" actId="2890"/>
        <pc:sldMkLst>
          <pc:docMk/>
          <pc:sldMk cId="1972351736" sldId="377"/>
        </pc:sldMkLst>
      </pc:sldChg>
      <pc:sldChg chg="add">
        <pc:chgData name="Juan Marcos Fustero" userId="cac871cd91e1ddbe" providerId="LiveId" clId="{CD1F758E-8AA4-4156-B543-14BDEEB72FD4}" dt="2024-05-30T19:29:30.077" v="218"/>
        <pc:sldMkLst>
          <pc:docMk/>
          <pc:sldMk cId="1205114062" sldId="378"/>
        </pc:sldMkLst>
      </pc:sldChg>
    </pc:docChg>
  </pc:docChgLst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F66617C5-2EA7-4FED-92CB-82783B5A01E0}"/>
    <pc:docChg chg="undo redo custSel addSld delSld modSld">
      <pc:chgData name="Juan Marcos Fustero" userId="cac871cd91e1ddbe" providerId="LiveId" clId="{F66617C5-2EA7-4FED-92CB-82783B5A01E0}" dt="2025-01-28T22:15:15.838" v="163" actId="47"/>
      <pc:docMkLst>
        <pc:docMk/>
      </pc:docMkLst>
      <pc:sldChg chg="modSp mod">
        <pc:chgData name="Juan Marcos Fustero" userId="cac871cd91e1ddbe" providerId="LiveId" clId="{F66617C5-2EA7-4FED-92CB-82783B5A01E0}" dt="2025-01-28T22:08:02.636" v="8" actId="20577"/>
        <pc:sldMkLst>
          <pc:docMk/>
          <pc:sldMk cId="959364019" sldId="257"/>
        </pc:sldMkLst>
        <pc:spChg chg="mod">
          <ac:chgData name="Juan Marcos Fustero" userId="cac871cd91e1ddbe" providerId="LiveId" clId="{F66617C5-2EA7-4FED-92CB-82783B5A01E0}" dt="2025-01-28T22:08:02.636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17.889" v="21" actId="20577"/>
        <pc:sldMkLst>
          <pc:docMk/>
          <pc:sldMk cId="293718981" sldId="258"/>
        </pc:sldMkLst>
        <pc:spChg chg="mod">
          <ac:chgData name="Juan Marcos Fustero" userId="cac871cd91e1ddbe" providerId="LiveId" clId="{F66617C5-2EA7-4FED-92CB-82783B5A01E0}" dt="2025-01-28T22:08:17.889" v="21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35.283" v="31" actId="6549"/>
        <pc:sldMkLst>
          <pc:docMk/>
          <pc:sldMk cId="2772641458" sldId="259"/>
        </pc:sldMkLst>
        <pc:spChg chg="mod">
          <ac:chgData name="Juan Marcos Fustero" userId="cac871cd91e1ddbe" providerId="LiveId" clId="{F66617C5-2EA7-4FED-92CB-82783B5A01E0}" dt="2025-01-28T22:08:35.283" v="31" actId="6549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21.288" v="84" actId="20577"/>
        <pc:sldMkLst>
          <pc:docMk/>
          <pc:sldMk cId="4114390164" sldId="260"/>
        </pc:sldMkLst>
        <pc:spChg chg="mod">
          <ac:chgData name="Juan Marcos Fustero" userId="cac871cd91e1ddbe" providerId="LiveId" clId="{F66617C5-2EA7-4FED-92CB-82783B5A01E0}" dt="2025-01-28T22:09:21.288" v="84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06.264" v="63" actId="20577"/>
        <pc:sldMkLst>
          <pc:docMk/>
          <pc:sldMk cId="2045976424" sldId="261"/>
        </pc:sldMkLst>
        <pc:spChg chg="mod">
          <ac:chgData name="Juan Marcos Fustero" userId="cac871cd91e1ddbe" providerId="LiveId" clId="{F66617C5-2EA7-4FED-92CB-82783B5A01E0}" dt="2025-01-28T22:09:06.264" v="63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3:54.809" v="117" actId="20577"/>
        <pc:sldMkLst>
          <pc:docMk/>
          <pc:sldMk cId="4150458418" sldId="262"/>
        </pc:sldMkLst>
        <pc:spChg chg="mod">
          <ac:chgData name="Juan Marcos Fustero" userId="cac871cd91e1ddbe" providerId="LiveId" clId="{F66617C5-2EA7-4FED-92CB-82783B5A01E0}" dt="2025-01-28T22:13:54.809" v="117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46998270" sldId="313"/>
        </pc:sldMkLst>
      </pc:sldChg>
      <pc:sldChg chg="modSp mod">
        <pc:chgData name="Juan Marcos Fustero" userId="cac871cd91e1ddbe" providerId="LiveId" clId="{F66617C5-2EA7-4FED-92CB-82783B5A01E0}" dt="2025-01-28T22:08:10.449" v="14"/>
        <pc:sldMkLst>
          <pc:docMk/>
          <pc:sldMk cId="1714792923" sldId="337"/>
        </pc:sldMkLst>
        <pc:spChg chg="mod">
          <ac:chgData name="Juan Marcos Fustero" userId="cac871cd91e1ddbe" providerId="LiveId" clId="{F66617C5-2EA7-4FED-92CB-82783B5A01E0}" dt="2025-01-28T22:08:10.449" v="14"/>
          <ac:spMkLst>
            <pc:docMk/>
            <pc:sldMk cId="1714792923" sldId="33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22.716" v="24"/>
        <pc:sldMkLst>
          <pc:docMk/>
          <pc:sldMk cId="2192158310" sldId="338"/>
        </pc:sldMkLst>
        <pc:spChg chg="mod">
          <ac:chgData name="Juan Marcos Fustero" userId="cac871cd91e1ddbe" providerId="LiveId" clId="{F66617C5-2EA7-4FED-92CB-82783B5A01E0}" dt="2025-01-28T22:08:22.716" v="24"/>
          <ac:spMkLst>
            <pc:docMk/>
            <pc:sldMk cId="2192158310" sldId="33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8:41.694" v="35" actId="20577"/>
        <pc:sldMkLst>
          <pc:docMk/>
          <pc:sldMk cId="2926964040" sldId="339"/>
        </pc:sldMkLst>
        <pc:spChg chg="mod">
          <ac:chgData name="Juan Marcos Fustero" userId="cac871cd91e1ddbe" providerId="LiveId" clId="{F66617C5-2EA7-4FED-92CB-82783B5A01E0}" dt="2025-01-28T22:08:41.694" v="35" actId="20577"/>
          <ac:spMkLst>
            <pc:docMk/>
            <pc:sldMk cId="2926964040" sldId="339"/>
            <ac:spMk id="2" creationId="{379C6A75-6170-4D05-8AE7-50FCAF857558}"/>
          </ac:spMkLst>
        </pc:spChg>
      </pc:sldChg>
      <pc:sldChg chg="modSp del mod">
        <pc:chgData name="Juan Marcos Fustero" userId="cac871cd91e1ddbe" providerId="LiveId" clId="{F66617C5-2EA7-4FED-92CB-82783B5A01E0}" dt="2025-01-28T22:09:22.559" v="85" actId="47"/>
        <pc:sldMkLst>
          <pc:docMk/>
          <pc:sldMk cId="3658149747" sldId="340"/>
        </pc:sldMkLst>
        <pc:spChg chg="mod">
          <ac:chgData name="Juan Marcos Fustero" userId="cac871cd91e1ddbe" providerId="LiveId" clId="{F66617C5-2EA7-4FED-92CB-82783B5A01E0}" dt="2025-01-28T22:08:58.042" v="56"/>
          <ac:spMkLst>
            <pc:docMk/>
            <pc:sldMk cId="3658149747" sldId="340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08:05.724" v="9" actId="47"/>
        <pc:sldMkLst>
          <pc:docMk/>
          <pc:sldMk cId="3783781043" sldId="361"/>
        </pc:sldMkLst>
      </pc:sldChg>
      <pc:sldChg chg="del">
        <pc:chgData name="Juan Marcos Fustero" userId="cac871cd91e1ddbe" providerId="LiveId" clId="{F66617C5-2EA7-4FED-92CB-82783B5A01E0}" dt="2025-01-28T22:08:55.741" v="51" actId="47"/>
        <pc:sldMkLst>
          <pc:docMk/>
          <pc:sldMk cId="2699270794" sldId="362"/>
        </pc:sldMkLst>
      </pc:sldChg>
      <pc:sldChg chg="modSp mod">
        <pc:chgData name="Juan Marcos Fustero" userId="cac871cd91e1ddbe" providerId="LiveId" clId="{F66617C5-2EA7-4FED-92CB-82783B5A01E0}" dt="2025-01-28T22:09:39.273" v="94" actId="20577"/>
        <pc:sldMkLst>
          <pc:docMk/>
          <pc:sldMk cId="933515445" sldId="363"/>
        </pc:sldMkLst>
        <pc:spChg chg="mod">
          <ac:chgData name="Juan Marcos Fustero" userId="cac871cd91e1ddbe" providerId="LiveId" clId="{F66617C5-2EA7-4FED-92CB-82783B5A01E0}" dt="2025-01-28T22:09:39.273" v="94" actId="20577"/>
          <ac:spMkLst>
            <pc:docMk/>
            <pc:sldMk cId="933515445" sldId="3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47.800" v="101" actId="20577"/>
        <pc:sldMkLst>
          <pc:docMk/>
          <pc:sldMk cId="1449874850" sldId="364"/>
        </pc:sldMkLst>
        <pc:spChg chg="mod">
          <ac:chgData name="Juan Marcos Fustero" userId="cac871cd91e1ddbe" providerId="LiveId" clId="{F66617C5-2EA7-4FED-92CB-82783B5A01E0}" dt="2025-01-28T22:09:47.800" v="101" actId="20577"/>
          <ac:spMkLst>
            <pc:docMk/>
            <pc:sldMk cId="1449874850" sldId="3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09:58.555" v="109" actId="20577"/>
        <pc:sldMkLst>
          <pc:docMk/>
          <pc:sldMk cId="3860209337" sldId="365"/>
        </pc:sldMkLst>
        <pc:spChg chg="mod">
          <ac:chgData name="Juan Marcos Fustero" userId="cac871cd91e1ddbe" providerId="LiveId" clId="{F66617C5-2EA7-4FED-92CB-82783B5A01E0}" dt="2025-01-28T22:09:58.555" v="109" actId="20577"/>
          <ac:spMkLst>
            <pc:docMk/>
            <pc:sldMk cId="3860209337" sldId="365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10:03.345" v="110" actId="47"/>
        <pc:sldMkLst>
          <pc:docMk/>
          <pc:sldMk cId="1200683392" sldId="366"/>
        </pc:sldMkLst>
      </pc:sldChg>
      <pc:sldChg chg="modSp mod">
        <pc:chgData name="Juan Marcos Fustero" userId="cac871cd91e1ddbe" providerId="LiveId" clId="{F66617C5-2EA7-4FED-92CB-82783B5A01E0}" dt="2025-01-28T22:13:58.677" v="120"/>
        <pc:sldMkLst>
          <pc:docMk/>
          <pc:sldMk cId="3336179412" sldId="367"/>
        </pc:sldMkLst>
        <pc:spChg chg="mod">
          <ac:chgData name="Juan Marcos Fustero" userId="cac871cd91e1ddbe" providerId="LiveId" clId="{F66617C5-2EA7-4FED-92CB-82783B5A01E0}" dt="2025-01-28T22:13:58.677" v="120"/>
          <ac:spMkLst>
            <pc:docMk/>
            <pc:sldMk cId="3336179412" sldId="36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4:04.259" v="129" actId="20577"/>
        <pc:sldMkLst>
          <pc:docMk/>
          <pc:sldMk cId="1199716512" sldId="368"/>
        </pc:sldMkLst>
        <pc:spChg chg="mod">
          <ac:chgData name="Juan Marcos Fustero" userId="cac871cd91e1ddbe" providerId="LiveId" clId="{F66617C5-2EA7-4FED-92CB-82783B5A01E0}" dt="2025-01-28T22:14:04.259" v="129" actId="20577"/>
          <ac:spMkLst>
            <pc:docMk/>
            <pc:sldMk cId="1199716512" sldId="36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4:07.994" v="132"/>
        <pc:sldMkLst>
          <pc:docMk/>
          <pc:sldMk cId="3827620355" sldId="369"/>
        </pc:sldMkLst>
        <pc:spChg chg="mod">
          <ac:chgData name="Juan Marcos Fustero" userId="cac871cd91e1ddbe" providerId="LiveId" clId="{F66617C5-2EA7-4FED-92CB-82783B5A01E0}" dt="2025-01-28T22:14:07.994" v="132"/>
          <ac:spMkLst>
            <pc:docMk/>
            <pc:sldMk cId="3827620355" sldId="36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F66617C5-2EA7-4FED-92CB-82783B5A01E0}" dt="2025-01-28T22:14:42.825" v="151" actId="20577"/>
        <pc:sldMkLst>
          <pc:docMk/>
          <pc:sldMk cId="1841512936" sldId="370"/>
        </pc:sldMkLst>
        <pc:spChg chg="mod">
          <ac:chgData name="Juan Marcos Fustero" userId="cac871cd91e1ddbe" providerId="LiveId" clId="{F66617C5-2EA7-4FED-92CB-82783B5A01E0}" dt="2025-01-28T22:14:42.825" v="151" actId="20577"/>
          <ac:spMkLst>
            <pc:docMk/>
            <pc:sldMk cId="1841512936" sldId="370"/>
            <ac:spMk id="2" creationId="{379C6A75-6170-4D05-8AE7-50FCAF857558}"/>
          </ac:spMkLst>
        </pc:spChg>
      </pc:sldChg>
      <pc:sldChg chg="addSp delSp modSp mod">
        <pc:chgData name="Juan Marcos Fustero" userId="cac871cd91e1ddbe" providerId="LiveId" clId="{F66617C5-2EA7-4FED-92CB-82783B5A01E0}" dt="2025-01-28T22:14:51.845" v="152" actId="478"/>
        <pc:sldMkLst>
          <pc:docMk/>
          <pc:sldMk cId="3336435229" sldId="371"/>
        </pc:sldMkLst>
        <pc:spChg chg="del">
          <ac:chgData name="Juan Marcos Fustero" userId="cac871cd91e1ddbe" providerId="LiveId" clId="{F66617C5-2EA7-4FED-92CB-82783B5A01E0}" dt="2025-01-28T22:14:51.845" v="152" actId="478"/>
          <ac:spMkLst>
            <pc:docMk/>
            <pc:sldMk cId="3336435229" sldId="371"/>
            <ac:spMk id="2" creationId="{379C6A75-6170-4D05-8AE7-50FCAF857558}"/>
          </ac:spMkLst>
        </pc:spChg>
        <pc:spChg chg="add mod">
          <ac:chgData name="Juan Marcos Fustero" userId="cac871cd91e1ddbe" providerId="LiveId" clId="{F66617C5-2EA7-4FED-92CB-82783B5A01E0}" dt="2025-01-28T22:14:51.845" v="152" actId="478"/>
          <ac:spMkLst>
            <pc:docMk/>
            <pc:sldMk cId="3336435229" sldId="371"/>
            <ac:spMk id="4" creationId="{E1085DEF-8D91-32B4-D0EA-2F8BBB348A3F}"/>
          </ac:spMkLst>
        </pc:spChg>
      </pc:sldChg>
      <pc:sldChg chg="modSp mod">
        <pc:chgData name="Juan Marcos Fustero" userId="cac871cd91e1ddbe" providerId="LiveId" clId="{F66617C5-2EA7-4FED-92CB-82783B5A01E0}" dt="2025-01-28T22:15:13.245" v="162" actId="20577"/>
        <pc:sldMkLst>
          <pc:docMk/>
          <pc:sldMk cId="1719626463" sldId="372"/>
        </pc:sldMkLst>
        <pc:spChg chg="mod">
          <ac:chgData name="Juan Marcos Fustero" userId="cac871cd91e1ddbe" providerId="LiveId" clId="{F66617C5-2EA7-4FED-92CB-82783B5A01E0}" dt="2025-01-28T22:15:13.245" v="162" actId="20577"/>
          <ac:spMkLst>
            <pc:docMk/>
            <pc:sldMk cId="1719626463" sldId="372"/>
            <ac:spMk id="2" creationId="{379C6A75-6170-4D05-8AE7-50FCAF857558}"/>
          </ac:spMkLst>
        </pc:spChg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390231343" sldId="373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53314103" sldId="374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737165344" sldId="375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560767641" sldId="376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205114062" sldId="378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008710294" sldId="379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362774765" sldId="380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229336335" sldId="381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3551561949" sldId="382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181587799" sldId="383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680032403" sldId="384"/>
        </pc:sldMkLst>
      </pc:sldChg>
      <pc:sldChg chg="modSp add mod">
        <pc:chgData name="Juan Marcos Fustero" userId="cac871cd91e1ddbe" providerId="LiveId" clId="{F66617C5-2EA7-4FED-92CB-82783B5A01E0}" dt="2025-01-28T22:14:31.011" v="140" actId="20577"/>
        <pc:sldMkLst>
          <pc:docMk/>
          <pc:sldMk cId="2177036888" sldId="385"/>
        </pc:sldMkLst>
        <pc:spChg chg="mod">
          <ac:chgData name="Juan Marcos Fustero" userId="cac871cd91e1ddbe" providerId="LiveId" clId="{F66617C5-2EA7-4FED-92CB-82783B5A01E0}" dt="2025-01-28T22:14:31.011" v="140" actId="20577"/>
          <ac:spMkLst>
            <pc:docMk/>
            <pc:sldMk cId="2177036888" sldId="385"/>
            <ac:spMk id="2" creationId="{27C1780D-DE59-3C3C-377C-1264E802676D}"/>
          </ac:spMkLst>
        </pc:spChg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2098062571" sldId="386"/>
        </pc:sldMkLst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558520707" sldId="387"/>
        </pc:sldMkLst>
      </pc:sldChg>
      <pc:sldChg chg="modSp add mod">
        <pc:chgData name="Juan Marcos Fustero" userId="cac871cd91e1ddbe" providerId="LiveId" clId="{F66617C5-2EA7-4FED-92CB-82783B5A01E0}" dt="2025-01-28T22:14:40.822" v="146" actId="20577"/>
        <pc:sldMkLst>
          <pc:docMk/>
          <pc:sldMk cId="2453406301" sldId="388"/>
        </pc:sldMkLst>
        <pc:spChg chg="mod">
          <ac:chgData name="Juan Marcos Fustero" userId="cac871cd91e1ddbe" providerId="LiveId" clId="{F66617C5-2EA7-4FED-92CB-82783B5A01E0}" dt="2025-01-28T22:14:40.822" v="146" actId="20577"/>
          <ac:spMkLst>
            <pc:docMk/>
            <pc:sldMk cId="2453406301" sldId="388"/>
            <ac:spMk id="2" creationId="{B95B868B-BDEC-CA33-0180-B08EBE3AB093}"/>
          </ac:spMkLst>
        </pc:spChg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2253971854" sldId="389"/>
        </pc:sldMkLst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3315980055" sldId="390"/>
        </pc:sldMkLst>
      </pc:sldChg>
    </pc:docChg>
  </pc:docChgLst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Tan distintos tan iguales</a:t>
            </a:r>
            <a:br>
              <a:rPr lang="es-ES" dirty="0"/>
            </a:br>
            <a:r>
              <a:rPr lang="es-ES" dirty="0"/>
              <a:t>Porque tú nos unes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Tus hijos ya no tienen</a:t>
            </a:r>
            <a:br>
              <a:rPr lang="es-ES" dirty="0"/>
            </a:br>
            <a:r>
              <a:rPr lang="es-ES" dirty="0"/>
              <a:t>Nada que temer</a:t>
            </a:r>
          </a:p>
        </p:txBody>
      </p:sp>
    </p:spTree>
    <p:extLst>
      <p:ext uri="{BB962C8B-B14F-4D97-AF65-F5344CB8AC3E}">
        <p14:creationId xmlns:p14="http://schemas.microsoft.com/office/powerpoint/2010/main" val="1449874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Tenemos un lugar</a:t>
            </a:r>
            <a:br>
              <a:rPr lang="es-ES" dirty="0"/>
            </a:br>
            <a:r>
              <a:rPr lang="es-ES" dirty="0"/>
              <a:t>Al cual pertenecer en ti</a:t>
            </a:r>
          </a:p>
        </p:txBody>
      </p:sp>
    </p:spTree>
    <p:extLst>
      <p:ext uri="{BB962C8B-B14F-4D97-AF65-F5344CB8AC3E}">
        <p14:creationId xmlns:p14="http://schemas.microsoft.com/office/powerpoint/2010/main" val="3860209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143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En las buenas y en las malas</a:t>
            </a:r>
            <a:br>
              <a:rPr lang="es-ES" dirty="0"/>
            </a:br>
            <a:r>
              <a:rPr lang="es-ES" dirty="0"/>
              <a:t>Tú eres constante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Todos dependemos de tu amor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6179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Cuando sube la marea</a:t>
            </a:r>
            <a:br>
              <a:rPr lang="es-ES" dirty="0"/>
            </a:br>
            <a:r>
              <a:rPr lang="es-ES" dirty="0"/>
              <a:t>Eres tierra firme</a:t>
            </a:r>
          </a:p>
        </p:txBody>
      </p:sp>
    </p:spTree>
    <p:extLst>
      <p:ext uri="{BB962C8B-B14F-4D97-AF65-F5344CB8AC3E}">
        <p14:creationId xmlns:p14="http://schemas.microsoft.com/office/powerpoint/2010/main" val="1199716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Puedo estar seguro en tu amor</a:t>
            </a:r>
          </a:p>
        </p:txBody>
      </p:sp>
    </p:spTree>
    <p:extLst>
      <p:ext uri="{BB962C8B-B14F-4D97-AF65-F5344CB8AC3E}">
        <p14:creationId xmlns:p14="http://schemas.microsoft.com/office/powerpoint/2010/main" val="3827620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539C7-C1AF-50F6-F05D-94543ED27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5803AF-B867-157A-AA64-4CCF75099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Esperaré y no desmayará mi alma</a:t>
            </a:r>
          </a:p>
        </p:txBody>
      </p:sp>
    </p:spTree>
    <p:extLst>
      <p:ext uri="{BB962C8B-B14F-4D97-AF65-F5344CB8AC3E}">
        <p14:creationId xmlns:p14="http://schemas.microsoft.com/office/powerpoint/2010/main" val="2008710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45047-DC17-E895-68E7-E547577E7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F701-47CA-C356-69D2-5A862E0A6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te veré</a:t>
            </a:r>
            <a:br>
              <a:rPr lang="es-ES" dirty="0"/>
            </a:br>
            <a:r>
              <a:rPr lang="es-ES" dirty="0"/>
              <a:t>Como luz en el amanecer</a:t>
            </a:r>
          </a:p>
        </p:txBody>
      </p:sp>
    </p:spTree>
    <p:extLst>
      <p:ext uri="{BB962C8B-B14F-4D97-AF65-F5344CB8AC3E}">
        <p14:creationId xmlns:p14="http://schemas.microsoft.com/office/powerpoint/2010/main" val="2362774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57A4C-5208-E468-97FD-944FE6C80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A17968-AFD7-8ACD-0E91-4F3673BED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Brillarás</a:t>
            </a:r>
            <a:br>
              <a:rPr lang="es-ES" dirty="0"/>
            </a:br>
            <a:r>
              <a:rPr lang="es-ES" dirty="0"/>
              <a:t>Yo sé que no tardarás como el sol</a:t>
            </a:r>
          </a:p>
        </p:txBody>
      </p:sp>
    </p:spTree>
    <p:extLst>
      <p:ext uri="{BB962C8B-B14F-4D97-AF65-F5344CB8AC3E}">
        <p14:creationId xmlns:p14="http://schemas.microsoft.com/office/powerpoint/2010/main" val="422933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Todos necesitan de tu amor</a:t>
            </a:r>
          </a:p>
        </p:txBody>
      </p:sp>
    </p:spTree>
    <p:extLst>
      <p:ext uri="{BB962C8B-B14F-4D97-AF65-F5344CB8AC3E}">
        <p14:creationId xmlns:p14="http://schemas.microsoft.com/office/powerpoint/2010/main" val="171479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B740A-1856-AB71-0C79-1335832B1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50D24-AE32-A89D-6FB4-804FF29E1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Nunca más</a:t>
            </a:r>
            <a:br>
              <a:rPr lang="es-ES" dirty="0"/>
            </a:br>
            <a:r>
              <a:rPr lang="es-ES" dirty="0"/>
              <a:t>Nos vamos a separar de tu amor</a:t>
            </a:r>
          </a:p>
        </p:txBody>
      </p:sp>
    </p:spTree>
    <p:extLst>
      <p:ext uri="{BB962C8B-B14F-4D97-AF65-F5344CB8AC3E}">
        <p14:creationId xmlns:p14="http://schemas.microsoft.com/office/powerpoint/2010/main" val="3551561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F22D6-8800-FCDB-9143-BCFA8D780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5D5F36-0A69-BB44-E38B-09D1E3F2E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gracia se renueva</a:t>
            </a:r>
            <a:br>
              <a:rPr lang="es-ES" dirty="0"/>
            </a:br>
            <a:r>
              <a:rPr lang="es-ES" dirty="0"/>
              <a:t>En cada amanecer</a:t>
            </a:r>
          </a:p>
        </p:txBody>
      </p:sp>
    </p:spTree>
    <p:extLst>
      <p:ext uri="{BB962C8B-B14F-4D97-AF65-F5344CB8AC3E}">
        <p14:creationId xmlns:p14="http://schemas.microsoft.com/office/powerpoint/2010/main" val="4181587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EE4AA-B4DF-A7B0-CBE0-660BD0682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1DC88-5ED9-BDC8-2A2C-64FA11B0F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Tus hijos ya no tienen</a:t>
            </a:r>
            <a:br>
              <a:rPr lang="es-ES" dirty="0"/>
            </a:br>
            <a:r>
              <a:rPr lang="es-ES" dirty="0"/>
              <a:t>Nada que temer</a:t>
            </a:r>
          </a:p>
        </p:txBody>
      </p:sp>
    </p:spTree>
    <p:extLst>
      <p:ext uri="{BB962C8B-B14F-4D97-AF65-F5344CB8AC3E}">
        <p14:creationId xmlns:p14="http://schemas.microsoft.com/office/powerpoint/2010/main" val="2680032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08D60-23DF-CAC2-3A16-D6F0263CD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1780D-DE59-3C3C-377C-1264E8026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Tenemos un lugar</a:t>
            </a:r>
            <a:br>
              <a:rPr lang="es-ES" dirty="0"/>
            </a:br>
            <a:r>
              <a:rPr lang="es-ES" dirty="0"/>
              <a:t>Al cual pertenecer en ti, en ti</a:t>
            </a:r>
          </a:p>
        </p:txBody>
      </p:sp>
    </p:spTree>
    <p:extLst>
      <p:ext uri="{BB962C8B-B14F-4D97-AF65-F5344CB8AC3E}">
        <p14:creationId xmlns:p14="http://schemas.microsoft.com/office/powerpoint/2010/main" val="21770368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DC89A-7A93-B98F-71A0-DC527A5A0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2C2979-A7ED-D997-4780-3DE162F1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gracia se renueva</a:t>
            </a:r>
            <a:br>
              <a:rPr lang="es-ES" dirty="0"/>
            </a:br>
            <a:r>
              <a:rPr lang="es-ES" dirty="0"/>
              <a:t>En cada amanecer</a:t>
            </a:r>
          </a:p>
        </p:txBody>
      </p:sp>
    </p:spTree>
    <p:extLst>
      <p:ext uri="{BB962C8B-B14F-4D97-AF65-F5344CB8AC3E}">
        <p14:creationId xmlns:p14="http://schemas.microsoft.com/office/powerpoint/2010/main" val="2098062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C0C28-300B-D611-589B-00061CDF5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B81DF7-6E00-3A40-0828-3321E0119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Tus hijos ya no tienen</a:t>
            </a:r>
            <a:br>
              <a:rPr lang="es-ES" dirty="0"/>
            </a:br>
            <a:r>
              <a:rPr lang="es-ES" dirty="0"/>
              <a:t>Nada que temer</a:t>
            </a:r>
          </a:p>
        </p:txBody>
      </p:sp>
    </p:spTree>
    <p:extLst>
      <p:ext uri="{BB962C8B-B14F-4D97-AF65-F5344CB8AC3E}">
        <p14:creationId xmlns:p14="http://schemas.microsoft.com/office/powerpoint/2010/main" val="5585207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CF8AB-31A5-0A81-60F1-78F234D1E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5B868B-BDEC-CA33-0180-B08EBE3AB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Tenemos un lugar</a:t>
            </a:r>
            <a:br>
              <a:rPr lang="es-ES" dirty="0"/>
            </a:br>
            <a:r>
              <a:rPr lang="es-ES" dirty="0"/>
              <a:t>Al cual pertenecer</a:t>
            </a:r>
          </a:p>
        </p:txBody>
      </p:sp>
    </p:spTree>
    <p:extLst>
      <p:ext uri="{BB962C8B-B14F-4D97-AF65-F5344CB8AC3E}">
        <p14:creationId xmlns:p14="http://schemas.microsoft.com/office/powerpoint/2010/main" val="24534063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15129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085DEF-8D91-32B4-D0EA-2F8BBB348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352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BC3DE-4444-EFCD-9D88-F41D8A703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EFC055-92C1-5F5B-5F46-DFFF3E050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Brillarás</a:t>
            </a:r>
            <a:br>
              <a:rPr lang="es-ES" dirty="0"/>
            </a:br>
            <a:r>
              <a:rPr lang="es-ES" dirty="0"/>
              <a:t>Yo sé que no tardarás como el sol</a:t>
            </a:r>
          </a:p>
        </p:txBody>
      </p:sp>
    </p:spTree>
    <p:extLst>
      <p:ext uri="{BB962C8B-B14F-4D97-AF65-F5344CB8AC3E}">
        <p14:creationId xmlns:p14="http://schemas.microsoft.com/office/powerpoint/2010/main" val="2253971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Confundidos en la noche</a:t>
            </a:r>
            <a:br>
              <a:rPr lang="es-ES" dirty="0"/>
            </a:br>
            <a:r>
              <a:rPr lang="es-ES" dirty="0"/>
              <a:t>Tú nos encontraste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2A866-D9B3-BB8E-A289-6CA2946EB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E1B18C-B0FB-87FD-CE41-39FDFBA58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Nunca más</a:t>
            </a:r>
            <a:br>
              <a:rPr lang="es-ES" dirty="0"/>
            </a:br>
            <a:r>
              <a:rPr lang="es-ES" dirty="0"/>
              <a:t>Nos vamos a separar de tu amor</a:t>
            </a:r>
          </a:p>
        </p:txBody>
      </p:sp>
    </p:spTree>
    <p:extLst>
      <p:ext uri="{BB962C8B-B14F-4D97-AF65-F5344CB8AC3E}">
        <p14:creationId xmlns:p14="http://schemas.microsoft.com/office/powerpoint/2010/main" val="33159800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Brillarás</a:t>
            </a:r>
          </a:p>
        </p:txBody>
      </p:sp>
    </p:spTree>
    <p:extLst>
      <p:ext uri="{BB962C8B-B14F-4D97-AF65-F5344CB8AC3E}">
        <p14:creationId xmlns:p14="http://schemas.microsoft.com/office/powerpoint/2010/main" val="17196264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51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Todo iluminas con tu amor</a:t>
            </a:r>
          </a:p>
        </p:txBody>
      </p:sp>
    </p:spTree>
    <p:extLst>
      <p:ext uri="{BB962C8B-B14F-4D97-AF65-F5344CB8AC3E}">
        <p14:creationId xmlns:p14="http://schemas.microsoft.com/office/powerpoint/2010/main" val="219215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Esperaré y no desmayará mi alma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Yo te veré</a:t>
            </a:r>
            <a:br>
              <a:rPr lang="es-ES" dirty="0"/>
            </a:br>
            <a:r>
              <a:rPr lang="es-ES" dirty="0"/>
              <a:t>Como luz en el amanecer</a:t>
            </a:r>
          </a:p>
        </p:txBody>
      </p:sp>
    </p:spTree>
    <p:extLst>
      <p:ext uri="{BB962C8B-B14F-4D97-AF65-F5344CB8AC3E}">
        <p14:creationId xmlns:p14="http://schemas.microsoft.com/office/powerpoint/2010/main" val="292696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Brillarás</a:t>
            </a:r>
            <a:br>
              <a:rPr lang="es-ES" dirty="0"/>
            </a:br>
            <a:r>
              <a:rPr lang="es-ES" dirty="0"/>
              <a:t>Yo sé que no tardarás como el sol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Nunca más</a:t>
            </a:r>
            <a:br>
              <a:rPr lang="es-ES" dirty="0"/>
            </a:br>
            <a:r>
              <a:rPr lang="es-ES" dirty="0"/>
              <a:t>Nos vamos a separar de tu amor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gracia se renueva</a:t>
            </a:r>
            <a:br>
              <a:rPr lang="es-ES" dirty="0"/>
            </a:br>
            <a:r>
              <a:rPr lang="es-ES" dirty="0"/>
              <a:t>En cada amanecer</a:t>
            </a:r>
          </a:p>
        </p:txBody>
      </p:sp>
    </p:spTree>
    <p:extLst>
      <p:ext uri="{BB962C8B-B14F-4D97-AF65-F5344CB8AC3E}">
        <p14:creationId xmlns:p14="http://schemas.microsoft.com/office/powerpoint/2010/main" val="93351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31</TotalTime>
  <Words>229</Words>
  <Application>Microsoft Office PowerPoint</Application>
  <PresentationFormat>Widescreen</PresentationFormat>
  <Paragraphs>29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Tema de Office</vt:lpstr>
      <vt:lpstr>Tan distintos tan iguales Porque tú nos unes</vt:lpstr>
      <vt:lpstr>Todos necesitan de tu amor</vt:lpstr>
      <vt:lpstr>Confundidos en la noche Tú nos encontraste</vt:lpstr>
      <vt:lpstr>Todo iluminas con tu amor</vt:lpstr>
      <vt:lpstr>Esperaré y no desmayará mi alma</vt:lpstr>
      <vt:lpstr>Yo te veré Como luz en el amanecer</vt:lpstr>
      <vt:lpstr>Brillarás Yo sé que no tardarás como el sol</vt:lpstr>
      <vt:lpstr>Nunca más Nos vamos a separar de tu amor</vt:lpstr>
      <vt:lpstr>Tu gracia se renueva En cada amanecer</vt:lpstr>
      <vt:lpstr>Tus hijos ya no tienen Nada que temer</vt:lpstr>
      <vt:lpstr>Tenemos un lugar Al cual pertenecer en ti</vt:lpstr>
      <vt:lpstr>PowerPoint Presentation</vt:lpstr>
      <vt:lpstr>En las buenas y en las malas Tú eres constante</vt:lpstr>
      <vt:lpstr>Todos dependemos de tu amor</vt:lpstr>
      <vt:lpstr>Cuando sube la marea Eres tierra firme</vt:lpstr>
      <vt:lpstr>Puedo estar seguro en tu amor</vt:lpstr>
      <vt:lpstr>Esperaré y no desmayará mi alma</vt:lpstr>
      <vt:lpstr>Yo te veré Como luz en el amanecer</vt:lpstr>
      <vt:lpstr>Brillarás Yo sé que no tardarás como el sol</vt:lpstr>
      <vt:lpstr>Nunca más Nos vamos a separar de tu amor</vt:lpstr>
      <vt:lpstr>Tu gracia se renueva En cada amanecer</vt:lpstr>
      <vt:lpstr>Tus hijos ya no tienen Nada que temer</vt:lpstr>
      <vt:lpstr>Tenemos un lugar Al cual pertenecer en ti, en ti</vt:lpstr>
      <vt:lpstr>Tu gracia se renueva En cada amanecer</vt:lpstr>
      <vt:lpstr>Tus hijos ya no tienen Nada que temer</vt:lpstr>
      <vt:lpstr>Tenemos un lugar Al cual pertenecer</vt:lpstr>
      <vt:lpstr>En ti</vt:lpstr>
      <vt:lpstr>PowerPoint Presentation</vt:lpstr>
      <vt:lpstr>Brillarás Yo sé que no tardarás como el sol</vt:lpstr>
      <vt:lpstr>Nunca más Nos vamos a separar de tu amor</vt:lpstr>
      <vt:lpstr>Brillarás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2025-01-28T22:15:16Z</dcterms:modified>
</cp:coreProperties>
</file>