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37" r:id="rId3"/>
    <p:sldId id="258" r:id="rId4"/>
    <p:sldId id="338" r:id="rId5"/>
    <p:sldId id="259" r:id="rId6"/>
    <p:sldId id="339" r:id="rId7"/>
    <p:sldId id="260" r:id="rId8"/>
    <p:sldId id="261" r:id="rId9"/>
    <p:sldId id="363" r:id="rId10"/>
    <p:sldId id="364" r:id="rId11"/>
    <p:sldId id="365" r:id="rId12"/>
    <p:sldId id="391" r:id="rId13"/>
    <p:sldId id="392" r:id="rId14"/>
    <p:sldId id="393" r:id="rId15"/>
    <p:sldId id="394" r:id="rId16"/>
    <p:sldId id="395" r:id="rId17"/>
    <p:sldId id="341" r:id="rId18"/>
    <p:sldId id="262" r:id="rId19"/>
    <p:sldId id="367" r:id="rId20"/>
    <p:sldId id="368" r:id="rId21"/>
    <p:sldId id="396" r:id="rId22"/>
    <p:sldId id="397" r:id="rId23"/>
    <p:sldId id="398" r:id="rId24"/>
    <p:sldId id="399" r:id="rId25"/>
    <p:sldId id="400" r:id="rId26"/>
    <p:sldId id="369" r:id="rId27"/>
    <p:sldId id="401" r:id="rId28"/>
    <p:sldId id="402" r:id="rId29"/>
    <p:sldId id="403" r:id="rId30"/>
    <p:sldId id="404" r:id="rId31"/>
    <p:sldId id="405" r:id="rId32"/>
    <p:sldId id="406" r:id="rId33"/>
    <p:sldId id="407" r:id="rId34"/>
    <p:sldId id="408" r:id="rId35"/>
    <p:sldId id="377" r:id="rId3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FB064-1231-4F95-8C21-37A407C1DF63}" v="5" dt="2025-01-28T22:55:27.723"/>
    <p1510:client id="{F66617C5-2EA7-4FED-92CB-82783B5A01E0}" v="3" dt="2025-01-28T22:15:04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106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09AE661B-D416-47B4-A337-20E485A51F7C}"/>
    <pc:docChg chg="undo custSel addSld delSld modSld">
      <pc:chgData name="Juan Marcos Fustero" userId="cac871cd91e1ddbe" providerId="LiveId" clId="{09AE661B-D416-47B4-A337-20E485A51F7C}" dt="2023-12-05T14:07:06.430" v="85" actId="20577"/>
      <pc:docMkLst>
        <pc:docMk/>
      </pc:docMkLst>
      <pc:sldChg chg="modSp mod">
        <pc:chgData name="Juan Marcos Fustero" userId="cac871cd91e1ddbe" providerId="LiveId" clId="{09AE661B-D416-47B4-A337-20E485A51F7C}" dt="2023-12-05T14:04:30.910" v="14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09AE661B-D416-47B4-A337-20E485A51F7C}" dt="2023-12-05T14:04:38.491" v="1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09AE661B-D416-47B4-A337-20E485A51F7C}" dt="2023-12-05T14:04:59.978" v="24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09AE661B-D416-47B4-A337-20E485A51F7C}" dt="2023-12-05T14:05:17.286" v="30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09AE661B-D416-47B4-A337-20E485A51F7C}" dt="2023-12-05T14:05:47.926" v="35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09AE661B-D416-47B4-A337-20E485A51F7C}" dt="2023-12-05T14:04:05.124" v="10"/>
        <pc:sldMkLst>
          <pc:docMk/>
          <pc:sldMk cId="4150458418" sldId="262"/>
        </pc:sldMkLst>
      </pc:sldChg>
      <pc:sldChg chg="modSp mod">
        <pc:chgData name="Juan Marcos Fustero" userId="cac871cd91e1ddbe" providerId="LiveId" clId="{09AE661B-D416-47B4-A337-20E485A51F7C}" dt="2023-12-05T14:04:08.455" v="11"/>
        <pc:sldMkLst>
          <pc:docMk/>
          <pc:sldMk cId="2456547325" sldId="263"/>
        </pc:sldMkLst>
      </pc:sldChg>
      <pc:sldChg chg="modSp mod">
        <pc:chgData name="Juan Marcos Fustero" userId="cac871cd91e1ddbe" providerId="LiveId" clId="{09AE661B-D416-47B4-A337-20E485A51F7C}" dt="2023-12-05T14:06:11.733" v="39"/>
        <pc:sldMkLst>
          <pc:docMk/>
          <pc:sldMk cId="2811418843" sldId="264"/>
        </pc:sldMkLst>
      </pc:sldChg>
      <pc:sldChg chg="modSp mod">
        <pc:chgData name="Juan Marcos Fustero" userId="cac871cd91e1ddbe" providerId="LiveId" clId="{09AE661B-D416-47B4-A337-20E485A51F7C}" dt="2023-12-05T14:06:14.388" v="40"/>
        <pc:sldMkLst>
          <pc:docMk/>
          <pc:sldMk cId="1720323524" sldId="265"/>
        </pc:sldMkLst>
      </pc:sldChg>
      <pc:sldChg chg="modSp mod">
        <pc:chgData name="Juan Marcos Fustero" userId="cac871cd91e1ddbe" providerId="LiveId" clId="{09AE661B-D416-47B4-A337-20E485A51F7C}" dt="2023-12-05T14:06:17.268" v="41"/>
        <pc:sldMkLst>
          <pc:docMk/>
          <pc:sldMk cId="1376129779" sldId="266"/>
        </pc:sldMkLst>
      </pc:sldChg>
      <pc:sldChg chg="modSp mod">
        <pc:chgData name="Juan Marcos Fustero" userId="cac871cd91e1ddbe" providerId="LiveId" clId="{09AE661B-D416-47B4-A337-20E485A51F7C}" dt="2023-12-05T14:06:19.856" v="42"/>
        <pc:sldMkLst>
          <pc:docMk/>
          <pc:sldMk cId="2185321722" sldId="31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97916078" sldId="31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19168972" sldId="32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36156265" sldId="32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01947764" sldId="32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803157733" sldId="32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6138901" sldId="32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27127772" sldId="336"/>
        </pc:sldMkLst>
      </pc:sldChg>
      <pc:sldChg chg="modSp add mod">
        <pc:chgData name="Juan Marcos Fustero" userId="cac871cd91e1ddbe" providerId="LiveId" clId="{09AE661B-D416-47B4-A337-20E485A51F7C}" dt="2023-12-05T14:04:34.374" v="16" actId="6549"/>
        <pc:sldMkLst>
          <pc:docMk/>
          <pc:sldMk cId="1714792923" sldId="337"/>
        </pc:sldMkLst>
      </pc:sldChg>
      <pc:sldChg chg="modSp add mod">
        <pc:chgData name="Juan Marcos Fustero" userId="cac871cd91e1ddbe" providerId="LiveId" clId="{09AE661B-D416-47B4-A337-20E485A51F7C}" dt="2023-12-05T14:04:40.314" v="21" actId="6549"/>
        <pc:sldMkLst>
          <pc:docMk/>
          <pc:sldMk cId="2192158310" sldId="338"/>
        </pc:sldMkLst>
      </pc:sldChg>
      <pc:sldChg chg="modSp add mod">
        <pc:chgData name="Juan Marcos Fustero" userId="cac871cd91e1ddbe" providerId="LiveId" clId="{09AE661B-D416-47B4-A337-20E485A51F7C}" dt="2023-12-05T14:05:04.119" v="27" actId="6549"/>
        <pc:sldMkLst>
          <pc:docMk/>
          <pc:sldMk cId="2926964040" sldId="339"/>
        </pc:sldMkLst>
      </pc:sldChg>
      <pc:sldChg chg="modSp add mod">
        <pc:chgData name="Juan Marcos Fustero" userId="cac871cd91e1ddbe" providerId="LiveId" clId="{09AE661B-D416-47B4-A337-20E485A51F7C}" dt="2023-12-05T14:05:19.505" v="31" actId="20577"/>
        <pc:sldMkLst>
          <pc:docMk/>
          <pc:sldMk cId="3658149747" sldId="340"/>
        </pc:sldMkLst>
      </pc:sldChg>
      <pc:sldChg chg="modSp add mod">
        <pc:chgData name="Juan Marcos Fustero" userId="cac871cd91e1ddbe" providerId="LiveId" clId="{09AE661B-D416-47B4-A337-20E485A51F7C}" dt="2023-12-05T14:05:51.391" v="38" actId="6549"/>
        <pc:sldMkLst>
          <pc:docMk/>
          <pc:sldMk cId="1735143428" sldId="341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397679611" sldId="342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669019646" sldId="343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512837487" sldId="344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636866883" sldId="345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479426586" sldId="346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15132703" sldId="347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617734212" sldId="348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1643609778" sldId="349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4219548885" sldId="350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3242187080" sldId="351"/>
        </pc:sldMkLst>
      </pc:sldChg>
      <pc:sldChg chg="add">
        <pc:chgData name="Juan Marcos Fustero" userId="cac871cd91e1ddbe" providerId="LiveId" clId="{09AE661B-D416-47B4-A337-20E485A51F7C}" dt="2023-12-05T14:06:47.802" v="46"/>
        <pc:sldMkLst>
          <pc:docMk/>
          <pc:sldMk cId="853520325" sldId="352"/>
        </pc:sldMkLst>
      </pc:sldChg>
      <pc:sldChg chg="modSp add mod">
        <pc:chgData name="Juan Marcos Fustero" userId="cac871cd91e1ddbe" providerId="LiveId" clId="{09AE661B-D416-47B4-A337-20E485A51F7C}" dt="2023-12-05T14:06:53.738" v="53" actId="20577"/>
        <pc:sldMkLst>
          <pc:docMk/>
          <pc:sldMk cId="4081446693" sldId="353"/>
        </pc:sldMkLst>
      </pc:sldChg>
      <pc:sldChg chg="modSp add mod">
        <pc:chgData name="Juan Marcos Fustero" userId="cac871cd91e1ddbe" providerId="LiveId" clId="{09AE661B-D416-47B4-A337-20E485A51F7C}" dt="2023-12-05T14:06:59.118" v="71" actId="20577"/>
        <pc:sldMkLst>
          <pc:docMk/>
          <pc:sldMk cId="112476336" sldId="354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4186707677" sldId="355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12392273" sldId="356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734657121" sldId="357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1990187957" sldId="358"/>
        </pc:sldMkLst>
      </pc:sldChg>
      <pc:sldChg chg="add">
        <pc:chgData name="Juan Marcos Fustero" userId="cac871cd91e1ddbe" providerId="LiveId" clId="{09AE661B-D416-47B4-A337-20E485A51F7C}" dt="2023-12-05T14:07:03.215" v="74"/>
        <pc:sldMkLst>
          <pc:docMk/>
          <pc:sldMk cId="2325593617" sldId="359"/>
        </pc:sldMkLst>
      </pc:sldChg>
      <pc:sldChg chg="modSp add mod">
        <pc:chgData name="Juan Marcos Fustero" userId="cac871cd91e1ddbe" providerId="LiveId" clId="{09AE661B-D416-47B4-A337-20E485A51F7C}" dt="2023-12-05T14:07:06.430" v="85" actId="20577"/>
        <pc:sldMkLst>
          <pc:docMk/>
          <pc:sldMk cId="390242873" sldId="360"/>
        </pc:sldMkLst>
      </pc:sldChg>
    </pc:docChg>
  </pc:docChgLst>
  <pc:docChgLst>
    <pc:chgData name="Juan Marcos Fustero" userId="cac871cd91e1ddbe" providerId="LiveId" clId="{CD1F758E-8AA4-4156-B543-14BDEEB72FD4}"/>
    <pc:docChg chg="undo redo custSel addSld delSld modSld sldOrd">
      <pc:chgData name="Juan Marcos Fustero" userId="cac871cd91e1ddbe" providerId="LiveId" clId="{CD1F758E-8AA4-4156-B543-14BDEEB72FD4}" dt="2024-06-16T19:26:14.274" v="226" actId="20577"/>
      <pc:docMkLst>
        <pc:docMk/>
      </pc:docMkLst>
      <pc:sldChg chg="modSp mod">
        <pc:chgData name="Juan Marcos Fustero" userId="cac871cd91e1ddbe" providerId="LiveId" clId="{CD1F758E-8AA4-4156-B543-14BDEEB72FD4}" dt="2024-05-30T19:25:23.158" v="6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CD1F758E-8AA4-4156-B543-14BDEEB72FD4}" dt="2024-05-30T19:25:56.053" v="2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CD1F758E-8AA4-4156-B543-14BDEEB72FD4}" dt="2024-05-30T19:26:18.890" v="46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CD1F758E-8AA4-4156-B543-14BDEEB72FD4}" dt="2024-06-16T19:26:01.492" v="222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CD1F758E-8AA4-4156-B543-14BDEEB72FD4}" dt="2024-05-30T19:27:12.577" v="76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CD1F758E-8AA4-4156-B543-14BDEEB72FD4}" dt="2024-05-30T19:27:54.425" v="90" actId="20577"/>
        <pc:sldMkLst>
          <pc:docMk/>
          <pc:sldMk cId="4150458418" sldId="26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56547325" sldId="26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811418843" sldId="26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720323524" sldId="26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376129779" sldId="26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185321722" sldId="314"/>
        </pc:sldMkLst>
      </pc:sldChg>
      <pc:sldChg chg="modSp mod">
        <pc:chgData name="Juan Marcos Fustero" userId="cac871cd91e1ddbe" providerId="LiveId" clId="{CD1F758E-8AA4-4156-B543-14BDEEB72FD4}" dt="2024-05-30T19:25:46.670" v="19" actId="20577"/>
        <pc:sldMkLst>
          <pc:docMk/>
          <pc:sldMk cId="1714792923" sldId="337"/>
        </pc:sldMkLst>
      </pc:sldChg>
      <pc:sldChg chg="modSp mod">
        <pc:chgData name="Juan Marcos Fustero" userId="cac871cd91e1ddbe" providerId="LiveId" clId="{CD1F758E-8AA4-4156-B543-14BDEEB72FD4}" dt="2024-05-30T19:26:04.017" v="38" actId="20577"/>
        <pc:sldMkLst>
          <pc:docMk/>
          <pc:sldMk cId="2192158310" sldId="338"/>
        </pc:sldMkLst>
      </pc:sldChg>
      <pc:sldChg chg="modSp mod">
        <pc:chgData name="Juan Marcos Fustero" userId="cac871cd91e1ddbe" providerId="LiveId" clId="{CD1F758E-8AA4-4156-B543-14BDEEB72FD4}" dt="2024-05-30T19:26:25.696" v="51" actId="20577"/>
        <pc:sldMkLst>
          <pc:docMk/>
          <pc:sldMk cId="2926964040" sldId="339"/>
        </pc:sldMkLst>
      </pc:sldChg>
      <pc:sldChg chg="modSp mod">
        <pc:chgData name="Juan Marcos Fustero" userId="cac871cd91e1ddbe" providerId="LiveId" clId="{CD1F758E-8AA4-4156-B543-14BDEEB72FD4}" dt="2024-05-30T19:27:04.587" v="69" actId="20577"/>
        <pc:sldMkLst>
          <pc:docMk/>
          <pc:sldMk cId="3658149747" sldId="340"/>
        </pc:sldMkLst>
      </pc:sldChg>
      <pc:sldChg chg="addSp delSp modSp mod">
        <pc:chgData name="Juan Marcos Fustero" userId="cac871cd91e1ddbe" providerId="LiveId" clId="{CD1F758E-8AA4-4156-B543-14BDEEB72FD4}" dt="2024-05-30T19:27:17.868" v="78" actId="478"/>
        <pc:sldMkLst>
          <pc:docMk/>
          <pc:sldMk cId="1735143428" sldId="34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97679611" sldId="34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69019646" sldId="34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512837487" sldId="34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636866883" sldId="34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79426586" sldId="34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5132703" sldId="34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617734212" sldId="34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43609778" sldId="34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219548885" sldId="350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242187080" sldId="35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853520325" sldId="35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081446693" sldId="35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2476336" sldId="35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186707677" sldId="35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2392273" sldId="35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734657121" sldId="35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990187957" sldId="35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25593617" sldId="35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90242873" sldId="360"/>
        </pc:sldMkLst>
      </pc:sldChg>
      <pc:sldChg chg="addSp delSp modSp add mod">
        <pc:chgData name="Juan Marcos Fustero" userId="cac871cd91e1ddbe" providerId="LiveId" clId="{CD1F758E-8AA4-4156-B543-14BDEEB72FD4}" dt="2024-05-30T19:25:31.363" v="9" actId="478"/>
        <pc:sldMkLst>
          <pc:docMk/>
          <pc:sldMk cId="3783781043" sldId="361"/>
        </pc:sldMkLst>
      </pc:sldChg>
      <pc:sldChg chg="addSp delSp modSp add mod">
        <pc:chgData name="Juan Marcos Fustero" userId="cac871cd91e1ddbe" providerId="LiveId" clId="{CD1F758E-8AA4-4156-B543-14BDEEB72FD4}" dt="2024-05-30T19:26:53.477" v="61" actId="478"/>
        <pc:sldMkLst>
          <pc:docMk/>
          <pc:sldMk cId="2699270794" sldId="362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933515445" sldId="363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1449874850" sldId="364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3860209337" sldId="365"/>
        </pc:sldMkLst>
      </pc:sldChg>
      <pc:sldChg chg="modSp add mod">
        <pc:chgData name="Juan Marcos Fustero" userId="cac871cd91e1ddbe" providerId="LiveId" clId="{CD1F758E-8AA4-4156-B543-14BDEEB72FD4}" dt="2024-06-16T19:26:07.928" v="224" actId="20577"/>
        <pc:sldMkLst>
          <pc:docMk/>
          <pc:sldMk cId="1200683392" sldId="366"/>
        </pc:sldMkLst>
      </pc:sldChg>
      <pc:sldChg chg="modSp add mod">
        <pc:chgData name="Juan Marcos Fustero" userId="cac871cd91e1ddbe" providerId="LiveId" clId="{CD1F758E-8AA4-4156-B543-14BDEEB72FD4}" dt="2024-05-30T19:28:02.930" v="117" actId="20577"/>
        <pc:sldMkLst>
          <pc:docMk/>
          <pc:sldMk cId="3336179412" sldId="367"/>
        </pc:sldMkLst>
      </pc:sldChg>
      <pc:sldChg chg="add">
        <pc:chgData name="Juan Marcos Fustero" userId="cac871cd91e1ddbe" providerId="LiveId" clId="{CD1F758E-8AA4-4156-B543-14BDEEB72FD4}" dt="2024-05-30T19:28:06.201" v="118" actId="2890"/>
        <pc:sldMkLst>
          <pc:docMk/>
          <pc:sldMk cId="1199716512" sldId="368"/>
        </pc:sldMkLst>
      </pc:sldChg>
      <pc:sldChg chg="add replId">
        <pc:chgData name="Juan Marcos Fustero" userId="cac871cd91e1ddbe" providerId="LiveId" clId="{CD1F758E-8AA4-4156-B543-14BDEEB72FD4}" dt="2024-05-30T19:28:06.201" v="118" actId="2890"/>
        <pc:sldMkLst>
          <pc:docMk/>
          <pc:sldMk cId="3827620355" sldId="369"/>
        </pc:sldMkLst>
      </pc:sldChg>
      <pc:sldChg chg="modSp add mod">
        <pc:chgData name="Juan Marcos Fustero" userId="cac871cd91e1ddbe" providerId="LiveId" clId="{CD1F758E-8AA4-4156-B543-14BDEEB72FD4}" dt="2024-05-30T19:28:20.840" v="128" actId="20577"/>
        <pc:sldMkLst>
          <pc:docMk/>
          <pc:sldMk cId="1841512936" sldId="370"/>
        </pc:sldMkLst>
      </pc:sldChg>
      <pc:sldChg chg="modSp add mod replId">
        <pc:chgData name="Juan Marcos Fustero" userId="cac871cd91e1ddbe" providerId="LiveId" clId="{CD1F758E-8AA4-4156-B543-14BDEEB72FD4}" dt="2024-05-30T19:28:27.327" v="154" actId="20577"/>
        <pc:sldMkLst>
          <pc:docMk/>
          <pc:sldMk cId="3336435229" sldId="371"/>
        </pc:sldMkLst>
      </pc:sldChg>
      <pc:sldChg chg="modSp add mod">
        <pc:chgData name="Juan Marcos Fustero" userId="cac871cd91e1ddbe" providerId="LiveId" clId="{CD1F758E-8AA4-4156-B543-14BDEEB72FD4}" dt="2024-05-30T19:28:55.513" v="192" actId="20577"/>
        <pc:sldMkLst>
          <pc:docMk/>
          <pc:sldMk cId="1719626463" sldId="372"/>
        </pc:sldMkLst>
      </pc:sldChg>
      <pc:sldChg chg="modSp add mod">
        <pc:chgData name="Juan Marcos Fustero" userId="cac871cd91e1ddbe" providerId="LiveId" clId="{CD1F758E-8AA4-4156-B543-14BDEEB72FD4}" dt="2024-05-30T19:29:01.572" v="209" actId="20577"/>
        <pc:sldMkLst>
          <pc:docMk/>
          <pc:sldMk cId="1390231343" sldId="373"/>
        </pc:sldMkLst>
      </pc:sldChg>
      <pc:sldChg chg="modSp add mod">
        <pc:chgData name="Juan Marcos Fustero" userId="cac871cd91e1ddbe" providerId="LiveId" clId="{CD1F758E-8AA4-4156-B543-14BDEEB72FD4}" dt="2024-06-16T19:26:14.274" v="226" actId="20577"/>
        <pc:sldMkLst>
          <pc:docMk/>
          <pc:sldMk cId="2153314103" sldId="374"/>
        </pc:sldMkLst>
      </pc:sldChg>
      <pc:sldChg chg="add">
        <pc:chgData name="Juan Marcos Fustero" userId="cac871cd91e1ddbe" providerId="LiveId" clId="{CD1F758E-8AA4-4156-B543-14BDEEB72FD4}" dt="2024-05-30T19:29:17.163" v="212" actId="2890"/>
        <pc:sldMkLst>
          <pc:docMk/>
          <pc:sldMk cId="737165344" sldId="375"/>
        </pc:sldMkLst>
      </pc:sldChg>
      <pc:sldChg chg="modSp add mod ord">
        <pc:chgData name="Juan Marcos Fustero" userId="cac871cd91e1ddbe" providerId="LiveId" clId="{CD1F758E-8AA4-4156-B543-14BDEEB72FD4}" dt="2024-05-30T19:29:24.223" v="216" actId="6549"/>
        <pc:sldMkLst>
          <pc:docMk/>
          <pc:sldMk cId="1560767641" sldId="376"/>
        </pc:sldMkLst>
      </pc:sldChg>
      <pc:sldChg chg="add">
        <pc:chgData name="Juan Marcos Fustero" userId="cac871cd91e1ddbe" providerId="LiveId" clId="{CD1F758E-8AA4-4156-B543-14BDEEB72FD4}" dt="2024-05-30T19:29:25.555" v="217" actId="2890"/>
        <pc:sldMkLst>
          <pc:docMk/>
          <pc:sldMk cId="1972351736" sldId="377"/>
        </pc:sldMkLst>
      </pc:sldChg>
      <pc:sldChg chg="add">
        <pc:chgData name="Juan Marcos Fustero" userId="cac871cd91e1ddbe" providerId="LiveId" clId="{CD1F758E-8AA4-4156-B543-14BDEEB72FD4}" dt="2024-05-30T19:29:30.077" v="218"/>
        <pc:sldMkLst>
          <pc:docMk/>
          <pc:sldMk cId="1205114062" sldId="378"/>
        </pc:sldMkLst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F66617C5-2EA7-4FED-92CB-82783B5A01E0}"/>
    <pc:docChg chg="undo redo custSel addSld delSld modSld">
      <pc:chgData name="Juan Marcos Fustero" userId="cac871cd91e1ddbe" providerId="LiveId" clId="{F66617C5-2EA7-4FED-92CB-82783B5A01E0}" dt="2025-01-28T22:15:15.838" v="163" actId="47"/>
      <pc:docMkLst>
        <pc:docMk/>
      </pc:docMkLst>
      <pc:sldChg chg="modSp mod">
        <pc:chgData name="Juan Marcos Fustero" userId="cac871cd91e1ddbe" providerId="LiveId" clId="{F66617C5-2EA7-4FED-92CB-82783B5A01E0}" dt="2025-01-28T22:08:02.636" v="8" actId="20577"/>
        <pc:sldMkLst>
          <pc:docMk/>
          <pc:sldMk cId="959364019" sldId="257"/>
        </pc:sldMkLst>
        <pc:spChg chg="mod">
          <ac:chgData name="Juan Marcos Fustero" userId="cac871cd91e1ddbe" providerId="LiveId" clId="{F66617C5-2EA7-4FED-92CB-82783B5A01E0}" dt="2025-01-28T22:08:02.636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17.889" v="21" actId="20577"/>
        <pc:sldMkLst>
          <pc:docMk/>
          <pc:sldMk cId="293718981" sldId="258"/>
        </pc:sldMkLst>
        <pc:spChg chg="mod">
          <ac:chgData name="Juan Marcos Fustero" userId="cac871cd91e1ddbe" providerId="LiveId" clId="{F66617C5-2EA7-4FED-92CB-82783B5A01E0}" dt="2025-01-28T22:08:17.889" v="21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35.283" v="31" actId="6549"/>
        <pc:sldMkLst>
          <pc:docMk/>
          <pc:sldMk cId="2772641458" sldId="259"/>
        </pc:sldMkLst>
        <pc:spChg chg="mod">
          <ac:chgData name="Juan Marcos Fustero" userId="cac871cd91e1ddbe" providerId="LiveId" clId="{F66617C5-2EA7-4FED-92CB-82783B5A01E0}" dt="2025-01-28T22:08:35.283" v="31" actId="6549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21.288" v="84" actId="20577"/>
        <pc:sldMkLst>
          <pc:docMk/>
          <pc:sldMk cId="4114390164" sldId="260"/>
        </pc:sldMkLst>
        <pc:spChg chg="mod">
          <ac:chgData name="Juan Marcos Fustero" userId="cac871cd91e1ddbe" providerId="LiveId" clId="{F66617C5-2EA7-4FED-92CB-82783B5A01E0}" dt="2025-01-28T22:09:21.288" v="84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06.264" v="63" actId="20577"/>
        <pc:sldMkLst>
          <pc:docMk/>
          <pc:sldMk cId="2045976424" sldId="261"/>
        </pc:sldMkLst>
        <pc:spChg chg="mod">
          <ac:chgData name="Juan Marcos Fustero" userId="cac871cd91e1ddbe" providerId="LiveId" clId="{F66617C5-2EA7-4FED-92CB-82783B5A01E0}" dt="2025-01-28T22:09:06.264" v="63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3:54.809" v="117" actId="20577"/>
        <pc:sldMkLst>
          <pc:docMk/>
          <pc:sldMk cId="4150458418" sldId="262"/>
        </pc:sldMkLst>
        <pc:spChg chg="mod">
          <ac:chgData name="Juan Marcos Fustero" userId="cac871cd91e1ddbe" providerId="LiveId" clId="{F66617C5-2EA7-4FED-92CB-82783B5A01E0}" dt="2025-01-28T22:13:54.809" v="117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46998270" sldId="313"/>
        </pc:sldMkLst>
      </pc:sldChg>
      <pc:sldChg chg="modSp mod">
        <pc:chgData name="Juan Marcos Fustero" userId="cac871cd91e1ddbe" providerId="LiveId" clId="{F66617C5-2EA7-4FED-92CB-82783B5A01E0}" dt="2025-01-28T22:08:10.449" v="14"/>
        <pc:sldMkLst>
          <pc:docMk/>
          <pc:sldMk cId="1714792923" sldId="337"/>
        </pc:sldMkLst>
        <pc:spChg chg="mod">
          <ac:chgData name="Juan Marcos Fustero" userId="cac871cd91e1ddbe" providerId="LiveId" clId="{F66617C5-2EA7-4FED-92CB-82783B5A01E0}" dt="2025-01-28T22:08:10.449" v="14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22.716" v="24"/>
        <pc:sldMkLst>
          <pc:docMk/>
          <pc:sldMk cId="2192158310" sldId="338"/>
        </pc:sldMkLst>
        <pc:spChg chg="mod">
          <ac:chgData name="Juan Marcos Fustero" userId="cac871cd91e1ddbe" providerId="LiveId" clId="{F66617C5-2EA7-4FED-92CB-82783B5A01E0}" dt="2025-01-28T22:08:22.716" v="24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41.694" v="35" actId="20577"/>
        <pc:sldMkLst>
          <pc:docMk/>
          <pc:sldMk cId="2926964040" sldId="339"/>
        </pc:sldMkLst>
        <pc:spChg chg="mod">
          <ac:chgData name="Juan Marcos Fustero" userId="cac871cd91e1ddbe" providerId="LiveId" clId="{F66617C5-2EA7-4FED-92CB-82783B5A01E0}" dt="2025-01-28T22:08:41.694" v="35" actId="20577"/>
          <ac:spMkLst>
            <pc:docMk/>
            <pc:sldMk cId="2926964040" sldId="339"/>
            <ac:spMk id="2" creationId="{379C6A75-6170-4D05-8AE7-50FCAF857558}"/>
          </ac:spMkLst>
        </pc:spChg>
      </pc:sldChg>
      <pc:sldChg chg="modSp del mod">
        <pc:chgData name="Juan Marcos Fustero" userId="cac871cd91e1ddbe" providerId="LiveId" clId="{F66617C5-2EA7-4FED-92CB-82783B5A01E0}" dt="2025-01-28T22:09:22.559" v="85" actId="47"/>
        <pc:sldMkLst>
          <pc:docMk/>
          <pc:sldMk cId="3658149747" sldId="340"/>
        </pc:sldMkLst>
        <pc:spChg chg="mod">
          <ac:chgData name="Juan Marcos Fustero" userId="cac871cd91e1ddbe" providerId="LiveId" clId="{F66617C5-2EA7-4FED-92CB-82783B5A01E0}" dt="2025-01-28T22:08:58.042" v="56"/>
          <ac:spMkLst>
            <pc:docMk/>
            <pc:sldMk cId="3658149747" sldId="340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08:05.724" v="9" actId="47"/>
        <pc:sldMkLst>
          <pc:docMk/>
          <pc:sldMk cId="3783781043" sldId="361"/>
        </pc:sldMkLst>
      </pc:sldChg>
      <pc:sldChg chg="del">
        <pc:chgData name="Juan Marcos Fustero" userId="cac871cd91e1ddbe" providerId="LiveId" clId="{F66617C5-2EA7-4FED-92CB-82783B5A01E0}" dt="2025-01-28T22:08:55.741" v="51" actId="47"/>
        <pc:sldMkLst>
          <pc:docMk/>
          <pc:sldMk cId="2699270794" sldId="362"/>
        </pc:sldMkLst>
      </pc:sldChg>
      <pc:sldChg chg="modSp mod">
        <pc:chgData name="Juan Marcos Fustero" userId="cac871cd91e1ddbe" providerId="LiveId" clId="{F66617C5-2EA7-4FED-92CB-82783B5A01E0}" dt="2025-01-28T22:09:39.273" v="94" actId="20577"/>
        <pc:sldMkLst>
          <pc:docMk/>
          <pc:sldMk cId="933515445" sldId="363"/>
        </pc:sldMkLst>
        <pc:spChg chg="mod">
          <ac:chgData name="Juan Marcos Fustero" userId="cac871cd91e1ddbe" providerId="LiveId" clId="{F66617C5-2EA7-4FED-92CB-82783B5A01E0}" dt="2025-01-28T22:09:39.273" v="94" actId="20577"/>
          <ac:spMkLst>
            <pc:docMk/>
            <pc:sldMk cId="933515445" sldId="3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47.800" v="101" actId="20577"/>
        <pc:sldMkLst>
          <pc:docMk/>
          <pc:sldMk cId="1449874850" sldId="364"/>
        </pc:sldMkLst>
        <pc:spChg chg="mod">
          <ac:chgData name="Juan Marcos Fustero" userId="cac871cd91e1ddbe" providerId="LiveId" clId="{F66617C5-2EA7-4FED-92CB-82783B5A01E0}" dt="2025-01-28T22:09:47.800" v="101" actId="20577"/>
          <ac:spMkLst>
            <pc:docMk/>
            <pc:sldMk cId="1449874850" sldId="3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58.555" v="109" actId="20577"/>
        <pc:sldMkLst>
          <pc:docMk/>
          <pc:sldMk cId="3860209337" sldId="365"/>
        </pc:sldMkLst>
        <pc:spChg chg="mod">
          <ac:chgData name="Juan Marcos Fustero" userId="cac871cd91e1ddbe" providerId="LiveId" clId="{F66617C5-2EA7-4FED-92CB-82783B5A01E0}" dt="2025-01-28T22:09:58.555" v="109" actId="20577"/>
          <ac:spMkLst>
            <pc:docMk/>
            <pc:sldMk cId="3860209337" sldId="365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10:03.345" v="110" actId="47"/>
        <pc:sldMkLst>
          <pc:docMk/>
          <pc:sldMk cId="1200683392" sldId="366"/>
        </pc:sldMkLst>
      </pc:sldChg>
      <pc:sldChg chg="modSp mod">
        <pc:chgData name="Juan Marcos Fustero" userId="cac871cd91e1ddbe" providerId="LiveId" clId="{F66617C5-2EA7-4FED-92CB-82783B5A01E0}" dt="2025-01-28T22:13:58.677" v="120"/>
        <pc:sldMkLst>
          <pc:docMk/>
          <pc:sldMk cId="3336179412" sldId="367"/>
        </pc:sldMkLst>
        <pc:spChg chg="mod">
          <ac:chgData name="Juan Marcos Fustero" userId="cac871cd91e1ddbe" providerId="LiveId" clId="{F66617C5-2EA7-4FED-92CB-82783B5A01E0}" dt="2025-01-28T22:13:58.677" v="120"/>
          <ac:spMkLst>
            <pc:docMk/>
            <pc:sldMk cId="3336179412" sldId="36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4:04.259" v="129" actId="20577"/>
        <pc:sldMkLst>
          <pc:docMk/>
          <pc:sldMk cId="1199716512" sldId="368"/>
        </pc:sldMkLst>
        <pc:spChg chg="mod">
          <ac:chgData name="Juan Marcos Fustero" userId="cac871cd91e1ddbe" providerId="LiveId" clId="{F66617C5-2EA7-4FED-92CB-82783B5A01E0}" dt="2025-01-28T22:14:04.259" v="129" actId="20577"/>
          <ac:spMkLst>
            <pc:docMk/>
            <pc:sldMk cId="1199716512" sldId="36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4:07.994" v="132"/>
        <pc:sldMkLst>
          <pc:docMk/>
          <pc:sldMk cId="3827620355" sldId="369"/>
        </pc:sldMkLst>
        <pc:spChg chg="mod">
          <ac:chgData name="Juan Marcos Fustero" userId="cac871cd91e1ddbe" providerId="LiveId" clId="{F66617C5-2EA7-4FED-92CB-82783B5A01E0}" dt="2025-01-28T22:14:07.994" v="132"/>
          <ac:spMkLst>
            <pc:docMk/>
            <pc:sldMk cId="3827620355" sldId="36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4:42.825" v="151" actId="20577"/>
        <pc:sldMkLst>
          <pc:docMk/>
          <pc:sldMk cId="1841512936" sldId="370"/>
        </pc:sldMkLst>
        <pc:spChg chg="mod">
          <ac:chgData name="Juan Marcos Fustero" userId="cac871cd91e1ddbe" providerId="LiveId" clId="{F66617C5-2EA7-4FED-92CB-82783B5A01E0}" dt="2025-01-28T22:14:42.825" v="151" actId="20577"/>
          <ac:spMkLst>
            <pc:docMk/>
            <pc:sldMk cId="1841512936" sldId="370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F66617C5-2EA7-4FED-92CB-82783B5A01E0}" dt="2025-01-28T22:14:51.845" v="152" actId="478"/>
        <pc:sldMkLst>
          <pc:docMk/>
          <pc:sldMk cId="3336435229" sldId="371"/>
        </pc:sldMkLst>
        <pc:spChg chg="del">
          <ac:chgData name="Juan Marcos Fustero" userId="cac871cd91e1ddbe" providerId="LiveId" clId="{F66617C5-2EA7-4FED-92CB-82783B5A01E0}" dt="2025-01-28T22:14:51.845" v="152" actId="478"/>
          <ac:spMkLst>
            <pc:docMk/>
            <pc:sldMk cId="3336435229" sldId="371"/>
            <ac:spMk id="2" creationId="{379C6A75-6170-4D05-8AE7-50FCAF857558}"/>
          </ac:spMkLst>
        </pc:spChg>
        <pc:spChg chg="add mod">
          <ac:chgData name="Juan Marcos Fustero" userId="cac871cd91e1ddbe" providerId="LiveId" clId="{F66617C5-2EA7-4FED-92CB-82783B5A01E0}" dt="2025-01-28T22:14:51.845" v="152" actId="478"/>
          <ac:spMkLst>
            <pc:docMk/>
            <pc:sldMk cId="3336435229" sldId="371"/>
            <ac:spMk id="4" creationId="{E1085DEF-8D91-32B4-D0EA-2F8BBB348A3F}"/>
          </ac:spMkLst>
        </pc:spChg>
      </pc:sldChg>
      <pc:sldChg chg="modSp mod">
        <pc:chgData name="Juan Marcos Fustero" userId="cac871cd91e1ddbe" providerId="LiveId" clId="{F66617C5-2EA7-4FED-92CB-82783B5A01E0}" dt="2025-01-28T22:15:13.245" v="162" actId="20577"/>
        <pc:sldMkLst>
          <pc:docMk/>
          <pc:sldMk cId="1719626463" sldId="372"/>
        </pc:sldMkLst>
        <pc:spChg chg="mod">
          <ac:chgData name="Juan Marcos Fustero" userId="cac871cd91e1ddbe" providerId="LiveId" clId="{F66617C5-2EA7-4FED-92CB-82783B5A01E0}" dt="2025-01-28T22:15:13.245" v="162" actId="20577"/>
          <ac:spMkLst>
            <pc:docMk/>
            <pc:sldMk cId="1719626463" sldId="372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390231343" sldId="373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53314103" sldId="374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737165344" sldId="375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560767641" sldId="376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205114062" sldId="378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008710294" sldId="379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362774765" sldId="380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229336335" sldId="381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3551561949" sldId="382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181587799" sldId="383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680032403" sldId="384"/>
        </pc:sldMkLst>
      </pc:sldChg>
      <pc:sldChg chg="modSp add mod">
        <pc:chgData name="Juan Marcos Fustero" userId="cac871cd91e1ddbe" providerId="LiveId" clId="{F66617C5-2EA7-4FED-92CB-82783B5A01E0}" dt="2025-01-28T22:14:31.011" v="140" actId="20577"/>
        <pc:sldMkLst>
          <pc:docMk/>
          <pc:sldMk cId="2177036888" sldId="385"/>
        </pc:sldMkLst>
        <pc:spChg chg="mod">
          <ac:chgData name="Juan Marcos Fustero" userId="cac871cd91e1ddbe" providerId="LiveId" clId="{F66617C5-2EA7-4FED-92CB-82783B5A01E0}" dt="2025-01-28T22:14:31.011" v="140" actId="20577"/>
          <ac:spMkLst>
            <pc:docMk/>
            <pc:sldMk cId="2177036888" sldId="385"/>
            <ac:spMk id="2" creationId="{27C1780D-DE59-3C3C-377C-1264E802676D}"/>
          </ac:spMkLst>
        </pc:spChg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2098062571" sldId="386"/>
        </pc:sldMkLst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558520707" sldId="387"/>
        </pc:sldMkLst>
      </pc:sldChg>
      <pc:sldChg chg="modSp add mod">
        <pc:chgData name="Juan Marcos Fustero" userId="cac871cd91e1ddbe" providerId="LiveId" clId="{F66617C5-2EA7-4FED-92CB-82783B5A01E0}" dt="2025-01-28T22:14:40.822" v="146" actId="20577"/>
        <pc:sldMkLst>
          <pc:docMk/>
          <pc:sldMk cId="2453406301" sldId="388"/>
        </pc:sldMkLst>
        <pc:spChg chg="mod">
          <ac:chgData name="Juan Marcos Fustero" userId="cac871cd91e1ddbe" providerId="LiveId" clId="{F66617C5-2EA7-4FED-92CB-82783B5A01E0}" dt="2025-01-28T22:14:40.822" v="146" actId="20577"/>
          <ac:spMkLst>
            <pc:docMk/>
            <pc:sldMk cId="2453406301" sldId="388"/>
            <ac:spMk id="2" creationId="{B95B868B-BDEC-CA33-0180-B08EBE3AB093}"/>
          </ac:spMkLst>
        </pc:spChg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2253971854" sldId="389"/>
        </pc:sldMkLst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3315980055" sldId="390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</pc:sldChg>
    </pc:docChg>
  </pc:docChgLst>
  <pc:docChgLst>
    <pc:chgData name="Juan Marcos Fustero" userId="cac871cd91e1ddbe" providerId="LiveId" clId="{B09FB064-1231-4F95-8C21-37A407C1DF63}"/>
    <pc:docChg chg="undo redo custSel addSld delSld modSld">
      <pc:chgData name="Juan Marcos Fustero" userId="cac871cd91e1ddbe" providerId="LiveId" clId="{B09FB064-1231-4F95-8C21-37A407C1DF63}" dt="2025-01-28T22:55:27.721" v="111"/>
      <pc:docMkLst>
        <pc:docMk/>
      </pc:docMkLst>
      <pc:sldChg chg="modSp mod">
        <pc:chgData name="Juan Marcos Fustero" userId="cac871cd91e1ddbe" providerId="LiveId" clId="{B09FB064-1231-4F95-8C21-37A407C1DF63}" dt="2025-01-28T22:53:14.965" v="7" actId="20577"/>
        <pc:sldMkLst>
          <pc:docMk/>
          <pc:sldMk cId="959364019" sldId="257"/>
        </pc:sldMkLst>
        <pc:spChg chg="mod">
          <ac:chgData name="Juan Marcos Fustero" userId="cac871cd91e1ddbe" providerId="LiveId" clId="{B09FB064-1231-4F95-8C21-37A407C1DF63}" dt="2025-01-28T22:53:14.965" v="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27.363" v="21" actId="20577"/>
        <pc:sldMkLst>
          <pc:docMk/>
          <pc:sldMk cId="293718981" sldId="258"/>
        </pc:sldMkLst>
        <pc:spChg chg="mod">
          <ac:chgData name="Juan Marcos Fustero" userId="cac871cd91e1ddbe" providerId="LiveId" clId="{B09FB064-1231-4F95-8C21-37A407C1DF63}" dt="2025-01-28T22:53:27.363" v="21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39.084" v="31"/>
        <pc:sldMkLst>
          <pc:docMk/>
          <pc:sldMk cId="2772641458" sldId="259"/>
        </pc:sldMkLst>
        <pc:spChg chg="mod">
          <ac:chgData name="Juan Marcos Fustero" userId="cac871cd91e1ddbe" providerId="LiveId" clId="{B09FB064-1231-4F95-8C21-37A407C1DF63}" dt="2025-01-28T22:53:39.084" v="31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50.404" v="37"/>
        <pc:sldMkLst>
          <pc:docMk/>
          <pc:sldMk cId="4114390164" sldId="260"/>
        </pc:sldMkLst>
        <pc:spChg chg="mod">
          <ac:chgData name="Juan Marcos Fustero" userId="cac871cd91e1ddbe" providerId="LiveId" clId="{B09FB064-1231-4F95-8C21-37A407C1DF63}" dt="2025-01-28T22:53:50.404" v="3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53.776" v="40"/>
        <pc:sldMkLst>
          <pc:docMk/>
          <pc:sldMk cId="2045976424" sldId="261"/>
        </pc:sldMkLst>
        <pc:spChg chg="mod">
          <ac:chgData name="Juan Marcos Fustero" userId="cac871cd91e1ddbe" providerId="LiveId" clId="{B09FB064-1231-4F95-8C21-37A407C1DF63}" dt="2025-01-28T22:53:53.776" v="40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4:46.718" v="88"/>
        <pc:sldMkLst>
          <pc:docMk/>
          <pc:sldMk cId="4150458418" sldId="262"/>
        </pc:sldMkLst>
        <pc:spChg chg="mod">
          <ac:chgData name="Juan Marcos Fustero" userId="cac871cd91e1ddbe" providerId="LiveId" clId="{B09FB064-1231-4F95-8C21-37A407C1DF63}" dt="2025-01-28T22:54:46.718" v="88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21.018" v="14" actId="20577"/>
        <pc:sldMkLst>
          <pc:docMk/>
          <pc:sldMk cId="1714792923" sldId="337"/>
        </pc:sldMkLst>
        <pc:spChg chg="mod">
          <ac:chgData name="Juan Marcos Fustero" userId="cac871cd91e1ddbe" providerId="LiveId" clId="{B09FB064-1231-4F95-8C21-37A407C1DF63}" dt="2025-01-28T22:53:21.018" v="14" actId="20577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33.483" v="28" actId="20577"/>
        <pc:sldMkLst>
          <pc:docMk/>
          <pc:sldMk cId="2192158310" sldId="338"/>
        </pc:sldMkLst>
        <pc:spChg chg="mod">
          <ac:chgData name="Juan Marcos Fustero" userId="cac871cd91e1ddbe" providerId="LiveId" clId="{B09FB064-1231-4F95-8C21-37A407C1DF63}" dt="2025-01-28T22:53:33.483" v="28" actId="20577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3:44.439" v="34"/>
        <pc:sldMkLst>
          <pc:docMk/>
          <pc:sldMk cId="2926964040" sldId="339"/>
        </pc:sldMkLst>
        <pc:spChg chg="mod">
          <ac:chgData name="Juan Marcos Fustero" userId="cac871cd91e1ddbe" providerId="LiveId" clId="{B09FB064-1231-4F95-8C21-37A407C1DF63}" dt="2025-01-28T22:53:44.439" v="34"/>
          <ac:spMkLst>
            <pc:docMk/>
            <pc:sldMk cId="2926964040" sldId="33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4:00.257" v="48" actId="20577"/>
        <pc:sldMkLst>
          <pc:docMk/>
          <pc:sldMk cId="933515445" sldId="363"/>
        </pc:sldMkLst>
        <pc:spChg chg="mod">
          <ac:chgData name="Juan Marcos Fustero" userId="cac871cd91e1ddbe" providerId="LiveId" clId="{B09FB064-1231-4F95-8C21-37A407C1DF63}" dt="2025-01-28T22:54:00.257" v="48" actId="20577"/>
          <ac:spMkLst>
            <pc:docMk/>
            <pc:sldMk cId="933515445" sldId="3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4:09.347" v="59" actId="20577"/>
        <pc:sldMkLst>
          <pc:docMk/>
          <pc:sldMk cId="1449874850" sldId="364"/>
        </pc:sldMkLst>
        <pc:spChg chg="mod">
          <ac:chgData name="Juan Marcos Fustero" userId="cac871cd91e1ddbe" providerId="LiveId" clId="{B09FB064-1231-4F95-8C21-37A407C1DF63}" dt="2025-01-28T22:54:09.347" v="59" actId="20577"/>
          <ac:spMkLst>
            <pc:docMk/>
            <pc:sldMk cId="1449874850" sldId="3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4:18.347" v="76" actId="20577"/>
        <pc:sldMkLst>
          <pc:docMk/>
          <pc:sldMk cId="3860209337" sldId="365"/>
        </pc:sldMkLst>
        <pc:spChg chg="mod">
          <ac:chgData name="Juan Marcos Fustero" userId="cac871cd91e1ddbe" providerId="LiveId" clId="{B09FB064-1231-4F95-8C21-37A407C1DF63}" dt="2025-01-28T22:54:18.347" v="76" actId="20577"/>
          <ac:spMkLst>
            <pc:docMk/>
            <pc:sldMk cId="3860209337" sldId="3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4:49.148" v="91"/>
        <pc:sldMkLst>
          <pc:docMk/>
          <pc:sldMk cId="3336179412" sldId="367"/>
        </pc:sldMkLst>
        <pc:spChg chg="mod">
          <ac:chgData name="Juan Marcos Fustero" userId="cac871cd91e1ddbe" providerId="LiveId" clId="{B09FB064-1231-4F95-8C21-37A407C1DF63}" dt="2025-01-28T22:54:49.148" v="91"/>
          <ac:spMkLst>
            <pc:docMk/>
            <pc:sldMk cId="3336179412" sldId="36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B09FB064-1231-4F95-8C21-37A407C1DF63}" dt="2025-01-28T22:54:57.677" v="105" actId="20577"/>
        <pc:sldMkLst>
          <pc:docMk/>
          <pc:sldMk cId="1199716512" sldId="368"/>
        </pc:sldMkLst>
        <pc:spChg chg="mod">
          <ac:chgData name="Juan Marcos Fustero" userId="cac871cd91e1ddbe" providerId="LiveId" clId="{B09FB064-1231-4F95-8C21-37A407C1DF63}" dt="2025-01-28T22:54:57.677" v="105" actId="20577"/>
          <ac:spMkLst>
            <pc:docMk/>
            <pc:sldMk cId="1199716512" sldId="368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B09FB064-1231-4F95-8C21-37A407C1DF63}" dt="2025-01-28T22:55:14.052" v="108" actId="478"/>
        <pc:sldMkLst>
          <pc:docMk/>
          <pc:sldMk cId="3827620355" sldId="369"/>
        </pc:sldMkLst>
        <pc:spChg chg="del">
          <ac:chgData name="Juan Marcos Fustero" userId="cac871cd91e1ddbe" providerId="LiveId" clId="{B09FB064-1231-4F95-8C21-37A407C1DF63}" dt="2025-01-28T22:55:14.052" v="108" actId="478"/>
          <ac:spMkLst>
            <pc:docMk/>
            <pc:sldMk cId="3827620355" sldId="369"/>
            <ac:spMk id="2" creationId="{379C6A75-6170-4D05-8AE7-50FCAF857558}"/>
          </ac:spMkLst>
        </pc:spChg>
        <pc:spChg chg="add mod">
          <ac:chgData name="Juan Marcos Fustero" userId="cac871cd91e1ddbe" providerId="LiveId" clId="{B09FB064-1231-4F95-8C21-37A407C1DF63}" dt="2025-01-28T22:55:14.052" v="108" actId="478"/>
          <ac:spMkLst>
            <pc:docMk/>
            <pc:sldMk cId="3827620355" sldId="369"/>
            <ac:spMk id="4" creationId="{5624FB6A-0D36-7996-7824-A06A53B54E14}"/>
          </ac:spMkLst>
        </pc:spChg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1841512936" sldId="370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336435229" sldId="371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1719626463" sldId="372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008710294" sldId="37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362774765" sldId="380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4229336335" sldId="381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551561949" sldId="382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4181587799" sldId="383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680032403" sldId="384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177036888" sldId="385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098062571" sldId="386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558520707" sldId="387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453406301" sldId="388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253971854" sldId="38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315980055" sldId="390"/>
        </pc:sldMkLst>
      </pc:sldChg>
      <pc:sldChg chg="modSp add mod">
        <pc:chgData name="Juan Marcos Fustero" userId="cac871cd91e1ddbe" providerId="LiveId" clId="{B09FB064-1231-4F95-8C21-37A407C1DF63}" dt="2025-01-28T22:54:27.235" v="84" actId="20577"/>
        <pc:sldMkLst>
          <pc:docMk/>
          <pc:sldMk cId="795294208" sldId="391"/>
        </pc:sldMkLst>
        <pc:spChg chg="mod">
          <ac:chgData name="Juan Marcos Fustero" userId="cac871cd91e1ddbe" providerId="LiveId" clId="{B09FB064-1231-4F95-8C21-37A407C1DF63}" dt="2025-01-28T22:54:27.235" v="84" actId="20577"/>
          <ac:spMkLst>
            <pc:docMk/>
            <pc:sldMk cId="795294208" sldId="391"/>
            <ac:spMk id="2" creationId="{DAEF83B9-261F-8265-5249-1446616B6A0F}"/>
          </ac:spMkLst>
        </pc:spChg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3774171653" sldId="392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2897816677" sldId="393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2450651610" sldId="394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1207513857" sldId="395"/>
        </pc:sldMkLst>
      </pc:sldChg>
      <pc:sldChg chg="add">
        <pc:chgData name="Juan Marcos Fustero" userId="cac871cd91e1ddbe" providerId="LiveId" clId="{B09FB064-1231-4F95-8C21-37A407C1DF63}" dt="2025-01-28T22:55:00.447" v="106"/>
        <pc:sldMkLst>
          <pc:docMk/>
          <pc:sldMk cId="844554170" sldId="396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2843304467" sldId="397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822784081" sldId="398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432924482" sldId="399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2118621040" sldId="400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120199144" sldId="401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3706563659" sldId="402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3653916877" sldId="403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195359253" sldId="404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1949671760" sldId="405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3090001408" sldId="406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1068287026" sldId="407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2249340331" sldId="40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 amo, Dios</a:t>
            </a:r>
            <a:br>
              <a:rPr lang="es-ES" dirty="0"/>
            </a:br>
            <a:r>
              <a:rPr lang="es-ES" dirty="0"/>
              <a:t>Tu bondad nunca me falla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Tú cerca estás</a:t>
            </a:r>
            <a:br>
              <a:rPr lang="es-ES" dirty="0"/>
            </a:br>
            <a:r>
              <a:rPr lang="es-ES" dirty="0"/>
              <a:t>En la oscuridad</a:t>
            </a:r>
          </a:p>
        </p:txBody>
      </p:sp>
    </p:spTree>
    <p:extLst>
      <p:ext uri="{BB962C8B-B14F-4D97-AF65-F5344CB8AC3E}">
        <p14:creationId xmlns:p14="http://schemas.microsoft.com/office/powerpoint/2010/main" val="1449874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 conozco como padre</a:t>
            </a:r>
            <a:br>
              <a:rPr lang="es-ES" dirty="0"/>
            </a:br>
            <a:r>
              <a:rPr lang="es-ES" dirty="0"/>
              <a:t>Y como amigo fiel</a:t>
            </a:r>
          </a:p>
        </p:txBody>
      </p:sp>
    </p:spTree>
    <p:extLst>
      <p:ext uri="{BB962C8B-B14F-4D97-AF65-F5344CB8AC3E}">
        <p14:creationId xmlns:p14="http://schemas.microsoft.com/office/powerpoint/2010/main" val="3860209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6A676-EC16-7DDD-E3D7-455E691F4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F83B9-261F-8265-5249-1446616B6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vida está</a:t>
            </a:r>
            <a:br>
              <a:rPr lang="es-ES" dirty="0"/>
            </a:br>
            <a:r>
              <a:rPr lang="es-ES" dirty="0"/>
              <a:t>En 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795294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029BD-7DDE-3A81-D8FF-ADC299068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12328-4156-0B48-84E6-2AEB83063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bueno</a:t>
            </a:r>
          </a:p>
        </p:txBody>
      </p:sp>
    </p:spTree>
    <p:extLst>
      <p:ext uri="{BB962C8B-B14F-4D97-AF65-F5344CB8AC3E}">
        <p14:creationId xmlns:p14="http://schemas.microsoft.com/office/powerpoint/2010/main" val="37741716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B9C1E-AF27-0E4E-C8BB-B067AECD3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FFD15-EECC-8CCF-EAE1-624C855A5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tan, tan fiel</a:t>
            </a:r>
          </a:p>
        </p:txBody>
      </p:sp>
    </p:spTree>
    <p:extLst>
      <p:ext uri="{BB962C8B-B14F-4D97-AF65-F5344CB8AC3E}">
        <p14:creationId xmlns:p14="http://schemas.microsoft.com/office/powerpoint/2010/main" val="2897816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6F99A-93DA-E1D7-1C31-871DB3140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793FD-0272-AD41-04E0-FA3C3F30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 mi ser, con cada aliento</a:t>
            </a:r>
          </a:p>
        </p:txBody>
      </p:sp>
    </p:spTree>
    <p:extLst>
      <p:ext uri="{BB962C8B-B14F-4D97-AF65-F5344CB8AC3E}">
        <p14:creationId xmlns:p14="http://schemas.microsoft.com/office/powerpoint/2010/main" val="2450651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C6C44-2804-BE39-E3AC-C4666AFAC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119D9-9591-009F-0528-6176B7674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cantaré de 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1207513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143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fidelidad sigue persiguiéndome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 fidelidad sigue persiguiéndome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617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Mi existir</a:t>
            </a:r>
            <a:br>
              <a:rPr lang="es-ES" dirty="0"/>
            </a:br>
            <a:r>
              <a:rPr lang="es-ES" dirty="0"/>
              <a:t>En tus manos está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Todo lo que soy te lo entrego hoy</a:t>
            </a:r>
            <a:br>
              <a:rPr lang="es-ES" dirty="0"/>
            </a:br>
            <a:r>
              <a:rPr lang="es-ES" dirty="0"/>
              <a:t>A ti me rendiré</a:t>
            </a:r>
          </a:p>
        </p:txBody>
      </p:sp>
    </p:spTree>
    <p:extLst>
      <p:ext uri="{BB962C8B-B14F-4D97-AF65-F5344CB8AC3E}">
        <p14:creationId xmlns:p14="http://schemas.microsoft.com/office/powerpoint/2010/main" val="11997165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46FDC-A9F0-83D1-78CE-9997B5A39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E8FD5-17CF-EE38-743A-75F923CD4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 fidelidad sigue persiguiéndome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4554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821AF-3F36-D9FB-B62A-01070CACC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843F4B-F4AD-9F3A-4235-5B5026665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fidelidad sigue persiguiéndome</a:t>
            </a:r>
          </a:p>
        </p:txBody>
      </p:sp>
    </p:spTree>
    <p:extLst>
      <p:ext uri="{BB962C8B-B14F-4D97-AF65-F5344CB8AC3E}">
        <p14:creationId xmlns:p14="http://schemas.microsoft.com/office/powerpoint/2010/main" val="28433044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66AAA-B888-11F8-3BBB-3F1A1B9DD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654281-5801-30CE-B6C3-9463DF8C9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 fidelidad sigue persiguiéndome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27840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ECF72-FCA1-C099-2FD3-4EDB9C9F8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433934-DBA4-BFF9-9F29-B044FE34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Todo lo que soy te lo entrego hoy</a:t>
            </a:r>
            <a:br>
              <a:rPr lang="es-ES" dirty="0"/>
            </a:br>
            <a:r>
              <a:rPr lang="es-ES" dirty="0"/>
              <a:t>A ti me rendiré</a:t>
            </a:r>
          </a:p>
        </p:txBody>
      </p:sp>
    </p:spTree>
    <p:extLst>
      <p:ext uri="{BB962C8B-B14F-4D97-AF65-F5344CB8AC3E}">
        <p14:creationId xmlns:p14="http://schemas.microsoft.com/office/powerpoint/2010/main" val="4329244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75B06-E0B2-86CB-F396-B13A1B6E1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63E448-F058-A4C8-2E7A-D6C032167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 fidelidad sigue persiguiéndome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86210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24FB6A-0D36-7996-7824-A06A53B54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20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1D001-EF23-950B-D561-C862A9E54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A318E5-3F87-3BB3-2F5B-3BA756BFF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bueno</a:t>
            </a:r>
          </a:p>
        </p:txBody>
      </p:sp>
    </p:spTree>
    <p:extLst>
      <p:ext uri="{BB962C8B-B14F-4D97-AF65-F5344CB8AC3E}">
        <p14:creationId xmlns:p14="http://schemas.microsoft.com/office/powerpoint/2010/main" val="120199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E064D-E95E-51DA-7072-9AD95C945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37275-B96D-35D2-1B89-DC2CC01E5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tan, tan fiel</a:t>
            </a:r>
          </a:p>
        </p:txBody>
      </p:sp>
    </p:spTree>
    <p:extLst>
      <p:ext uri="{BB962C8B-B14F-4D97-AF65-F5344CB8AC3E}">
        <p14:creationId xmlns:p14="http://schemas.microsoft.com/office/powerpoint/2010/main" val="3706563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461D3-F071-3A6F-0DCF-C9A0B8E61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5BD23-3AD8-2AAC-9935-D607C9A83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 mi ser, con cada aliento</a:t>
            </a:r>
          </a:p>
        </p:txBody>
      </p:sp>
    </p:spTree>
    <p:extLst>
      <p:ext uri="{BB962C8B-B14F-4D97-AF65-F5344CB8AC3E}">
        <p14:creationId xmlns:p14="http://schemas.microsoft.com/office/powerpoint/2010/main" val="365391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Desde el momento en que despierto</a:t>
            </a:r>
            <a:br>
              <a:rPr lang="es-ES" dirty="0"/>
            </a:br>
            <a:r>
              <a:rPr lang="es-ES" dirty="0"/>
              <a:t>Hasta el anochecer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AAF21-4B31-42D5-FA38-6E3F381DD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21425-A6ED-05D2-075C-D94532A57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cantaré de 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195359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0C328-E5CD-EFA6-FB57-C485BE1FB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537FC-0333-8457-0ADC-64C5F704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bueno</a:t>
            </a:r>
          </a:p>
        </p:txBody>
      </p:sp>
    </p:spTree>
    <p:extLst>
      <p:ext uri="{BB962C8B-B14F-4D97-AF65-F5344CB8AC3E}">
        <p14:creationId xmlns:p14="http://schemas.microsoft.com/office/powerpoint/2010/main" val="19496717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E94DE-2CDE-9D40-1BD4-590698E98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BE47F3-E7CD-D28E-2796-D0F9F945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tan, tan fiel</a:t>
            </a:r>
          </a:p>
        </p:txBody>
      </p:sp>
    </p:spTree>
    <p:extLst>
      <p:ext uri="{BB962C8B-B14F-4D97-AF65-F5344CB8AC3E}">
        <p14:creationId xmlns:p14="http://schemas.microsoft.com/office/powerpoint/2010/main" val="30900014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CD2E9-7736-862F-F583-2385AEF6F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B785E2-1296-5C6E-0799-E2C5DE7A1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 mi ser, con cada aliento</a:t>
            </a:r>
          </a:p>
        </p:txBody>
      </p:sp>
    </p:spTree>
    <p:extLst>
      <p:ext uri="{BB962C8B-B14F-4D97-AF65-F5344CB8AC3E}">
        <p14:creationId xmlns:p14="http://schemas.microsoft.com/office/powerpoint/2010/main" val="10682870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3EA93-7D49-BBB5-C8CE-DE014A630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6C94F-D942-6910-4099-B46E7FB5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cantaré de 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22493403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cantaré</a:t>
            </a:r>
            <a:br>
              <a:rPr lang="es-ES" dirty="0"/>
            </a:br>
            <a:r>
              <a:rPr lang="es-ES" dirty="0"/>
              <a:t>De 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bueno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mi vida has sido tan, tan fiel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 mi ser, con cada aliento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cantaré de 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amo tu voz</a:t>
            </a:r>
            <a:br>
              <a:rPr lang="es-ES" dirty="0"/>
            </a:br>
            <a:r>
              <a:rPr lang="es-ES" dirty="0"/>
              <a:t>Me has guiado por el fuego</a:t>
            </a:r>
          </a:p>
        </p:txBody>
      </p:sp>
    </p:spTree>
    <p:extLst>
      <p:ext uri="{BB962C8B-B14F-4D97-AF65-F5344CB8AC3E}">
        <p14:creationId xmlns:p14="http://schemas.microsoft.com/office/powerpoint/2010/main" val="93351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33</TotalTime>
  <Words>237</Words>
  <Application>Microsoft Office PowerPoint</Application>
  <PresentationFormat>Widescreen</PresentationFormat>
  <Paragraphs>32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Arial</vt:lpstr>
      <vt:lpstr>Tema de Office</vt:lpstr>
      <vt:lpstr>Te amo, Dios Tu bondad nunca me falla</vt:lpstr>
      <vt:lpstr>Mi existir En tus manos está</vt:lpstr>
      <vt:lpstr>Desde el momento en que despierto Hasta el anochecer</vt:lpstr>
      <vt:lpstr>Yo cantaré De la bondad de Dios</vt:lpstr>
      <vt:lpstr>En mi vida has sido bueno</vt:lpstr>
      <vt:lpstr>En mi vida has sido tan, tan fiel</vt:lpstr>
      <vt:lpstr>Con mi ser, con cada aliento</vt:lpstr>
      <vt:lpstr>Yo cantaré de la bondad de Dios</vt:lpstr>
      <vt:lpstr>Yo amo tu voz Me has guiado por el fuego</vt:lpstr>
      <vt:lpstr>Tú cerca estás En la oscuridad</vt:lpstr>
      <vt:lpstr>Te conozco como padre Y como amigo fiel</vt:lpstr>
      <vt:lpstr>Mi vida está En la bondad de Dios</vt:lpstr>
      <vt:lpstr>En mi vida has sido bueno</vt:lpstr>
      <vt:lpstr>En mi vida has sido tan, tan fiel</vt:lpstr>
      <vt:lpstr>Con mi ser, con cada aliento</vt:lpstr>
      <vt:lpstr>Yo cantaré de la bondad de Dios</vt:lpstr>
      <vt:lpstr>PowerPoint Presentation</vt:lpstr>
      <vt:lpstr>Tu fidelidad sigue persiguiéndome</vt:lpstr>
      <vt:lpstr>Tu fidelidad sigue persiguiéndome</vt:lpstr>
      <vt:lpstr>Todo lo que soy te lo entrego hoy A ti me rendiré</vt:lpstr>
      <vt:lpstr>Tu fidelidad sigue persiguiéndome</vt:lpstr>
      <vt:lpstr>Tu fidelidad sigue persiguiéndome</vt:lpstr>
      <vt:lpstr>Tu fidelidad sigue persiguiéndome</vt:lpstr>
      <vt:lpstr>Todo lo que soy te lo entrego hoy A ti me rendiré</vt:lpstr>
      <vt:lpstr>Tu fidelidad sigue persiguiéndome</vt:lpstr>
      <vt:lpstr>PowerPoint Presentation</vt:lpstr>
      <vt:lpstr>En mi vida has sido bueno</vt:lpstr>
      <vt:lpstr>En mi vida has sido tan, tan fiel</vt:lpstr>
      <vt:lpstr>Con mi ser, con cada aliento</vt:lpstr>
      <vt:lpstr>Yo cantaré de la bondad de Dios</vt:lpstr>
      <vt:lpstr>En mi vida has sido bueno</vt:lpstr>
      <vt:lpstr>En mi vida has sido tan, tan fiel</vt:lpstr>
      <vt:lpstr>Con mi ser, con cada aliento</vt:lpstr>
      <vt:lpstr>Yo cantaré de la bondad de Dios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2025-01-28T22:55:28Z</dcterms:modified>
</cp:coreProperties>
</file>