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37" r:id="rId3"/>
    <p:sldId id="258" r:id="rId4"/>
    <p:sldId id="338" r:id="rId5"/>
    <p:sldId id="259" r:id="rId6"/>
    <p:sldId id="339" r:id="rId7"/>
    <p:sldId id="260" r:id="rId8"/>
    <p:sldId id="261" r:id="rId9"/>
    <p:sldId id="363" r:id="rId10"/>
    <p:sldId id="364" r:id="rId11"/>
    <p:sldId id="365" r:id="rId12"/>
    <p:sldId id="378" r:id="rId13"/>
    <p:sldId id="379" r:id="rId14"/>
    <p:sldId id="380" r:id="rId15"/>
    <p:sldId id="381" r:id="rId16"/>
    <p:sldId id="382" r:id="rId17"/>
    <p:sldId id="383" r:id="rId18"/>
    <p:sldId id="384" r:id="rId19"/>
    <p:sldId id="385" r:id="rId20"/>
    <p:sldId id="386" r:id="rId21"/>
    <p:sldId id="387" r:id="rId22"/>
    <p:sldId id="388" r:id="rId23"/>
    <p:sldId id="389" r:id="rId24"/>
    <p:sldId id="390" r:id="rId25"/>
    <p:sldId id="391" r:id="rId26"/>
    <p:sldId id="392" r:id="rId27"/>
    <p:sldId id="393" r:id="rId28"/>
    <p:sldId id="394" r:id="rId29"/>
    <p:sldId id="395" r:id="rId30"/>
    <p:sldId id="396" r:id="rId31"/>
    <p:sldId id="397" r:id="rId32"/>
    <p:sldId id="377" r:id="rId3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AB9BFA-A488-446F-A178-093DD6C20400}" v="64" dt="2025-10-03T18:13:09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70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</pc:sldChg>
    </pc:docChg>
  </pc:docChgLst>
  <pc:docChgLst>
    <pc:chgData name="Juan Marcos Fustero" userId="cac871cd91e1ddbe" providerId="LiveId" clId="{CD1F758E-8AA4-4156-B543-14BDEEB72FD4}"/>
    <pc:docChg chg="undo redo custSel addSld delSld modSld sldOrd">
      <pc:chgData name="Juan Marcos Fustero" userId="cac871cd91e1ddbe" providerId="LiveId" clId="{CD1F758E-8AA4-4156-B543-14BDEEB72FD4}" dt="2024-06-16T19:26:14.274" v="226" actId="20577"/>
      <pc:docMkLst>
        <pc:docMk/>
      </pc:docMkLst>
      <pc:sldChg chg="modSp mod">
        <pc:chgData name="Juan Marcos Fustero" userId="cac871cd91e1ddbe" providerId="LiveId" clId="{CD1F758E-8AA4-4156-B543-14BDEEB72FD4}" dt="2024-05-30T19:25:23.158" v="6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CD1F758E-8AA4-4156-B543-14BDEEB72FD4}" dt="2024-05-30T19:25:56.053" v="2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CD1F758E-8AA4-4156-B543-14BDEEB72FD4}" dt="2024-05-30T19:26:18.890" v="46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CD1F758E-8AA4-4156-B543-14BDEEB72FD4}" dt="2024-06-16T19:26:01.492" v="222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CD1F758E-8AA4-4156-B543-14BDEEB72FD4}" dt="2024-05-30T19:27:12.577" v="76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CD1F758E-8AA4-4156-B543-14BDEEB72FD4}" dt="2024-05-30T19:27:54.425" v="90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56547325" sldId="26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811418843" sldId="26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720323524" sldId="26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376129779" sldId="26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185321722" sldId="314"/>
        </pc:sldMkLst>
      </pc:sldChg>
      <pc:sldChg chg="modSp mod">
        <pc:chgData name="Juan Marcos Fustero" userId="cac871cd91e1ddbe" providerId="LiveId" clId="{CD1F758E-8AA4-4156-B543-14BDEEB72FD4}" dt="2024-05-30T19:25:46.670" v="19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CD1F758E-8AA4-4156-B543-14BDEEB72FD4}" dt="2024-05-30T19:26:04.017" v="3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CD1F758E-8AA4-4156-B543-14BDEEB72FD4}" dt="2024-05-30T19:26:25.696" v="51" actId="20577"/>
        <pc:sldMkLst>
          <pc:docMk/>
          <pc:sldMk cId="2926964040" sldId="339"/>
        </pc:sldMkLst>
      </pc:sldChg>
      <pc:sldChg chg="modSp mod">
        <pc:chgData name="Juan Marcos Fustero" userId="cac871cd91e1ddbe" providerId="LiveId" clId="{CD1F758E-8AA4-4156-B543-14BDEEB72FD4}" dt="2024-05-30T19:27:04.587" v="69" actId="20577"/>
        <pc:sldMkLst>
          <pc:docMk/>
          <pc:sldMk cId="3658149747" sldId="340"/>
        </pc:sldMkLst>
      </pc:sldChg>
      <pc:sldChg chg="addSp delSp modSp mod">
        <pc:chgData name="Juan Marcos Fustero" userId="cac871cd91e1ddbe" providerId="LiveId" clId="{CD1F758E-8AA4-4156-B543-14BDEEB72FD4}" dt="2024-05-30T19:27:17.868" v="78" actId="478"/>
        <pc:sldMkLst>
          <pc:docMk/>
          <pc:sldMk cId="1735143428" sldId="34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97679611" sldId="34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69019646" sldId="34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512837487" sldId="34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636866883" sldId="34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479426586" sldId="34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5132703" sldId="34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617734212" sldId="34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643609778" sldId="34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219548885" sldId="350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242187080" sldId="351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853520325" sldId="352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081446693" sldId="353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12476336" sldId="354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4186707677" sldId="355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2392273" sldId="356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734657121" sldId="357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1990187957" sldId="358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2325593617" sldId="359"/>
        </pc:sldMkLst>
      </pc:sldChg>
      <pc:sldChg chg="del">
        <pc:chgData name="Juan Marcos Fustero" userId="cac871cd91e1ddbe" providerId="LiveId" clId="{CD1F758E-8AA4-4156-B543-14BDEEB72FD4}" dt="2024-05-30T19:28:33.762" v="155" actId="47"/>
        <pc:sldMkLst>
          <pc:docMk/>
          <pc:sldMk cId="390242873" sldId="360"/>
        </pc:sldMkLst>
      </pc:sldChg>
      <pc:sldChg chg="addSp delSp modSp add mod">
        <pc:chgData name="Juan Marcos Fustero" userId="cac871cd91e1ddbe" providerId="LiveId" clId="{CD1F758E-8AA4-4156-B543-14BDEEB72FD4}" dt="2024-05-30T19:25:31.363" v="9" actId="478"/>
        <pc:sldMkLst>
          <pc:docMk/>
          <pc:sldMk cId="3783781043" sldId="361"/>
        </pc:sldMkLst>
      </pc:sldChg>
      <pc:sldChg chg="addSp delSp modSp add mod">
        <pc:chgData name="Juan Marcos Fustero" userId="cac871cd91e1ddbe" providerId="LiveId" clId="{CD1F758E-8AA4-4156-B543-14BDEEB72FD4}" dt="2024-05-30T19:26:53.477" v="61" actId="478"/>
        <pc:sldMkLst>
          <pc:docMk/>
          <pc:sldMk cId="2699270794" sldId="362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933515445" sldId="363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1449874850" sldId="364"/>
        </pc:sldMkLst>
      </pc:sldChg>
      <pc:sldChg chg="add">
        <pc:chgData name="Juan Marcos Fustero" userId="cac871cd91e1ddbe" providerId="LiveId" clId="{CD1F758E-8AA4-4156-B543-14BDEEB72FD4}" dt="2024-05-30T19:27:24.165" v="79"/>
        <pc:sldMkLst>
          <pc:docMk/>
          <pc:sldMk cId="3860209337" sldId="365"/>
        </pc:sldMkLst>
      </pc:sldChg>
      <pc:sldChg chg="modSp add mod">
        <pc:chgData name="Juan Marcos Fustero" userId="cac871cd91e1ddbe" providerId="LiveId" clId="{CD1F758E-8AA4-4156-B543-14BDEEB72FD4}" dt="2024-06-16T19:26:07.928" v="224" actId="20577"/>
        <pc:sldMkLst>
          <pc:docMk/>
          <pc:sldMk cId="1200683392" sldId="366"/>
        </pc:sldMkLst>
      </pc:sldChg>
      <pc:sldChg chg="modSp add mod">
        <pc:chgData name="Juan Marcos Fustero" userId="cac871cd91e1ddbe" providerId="LiveId" clId="{CD1F758E-8AA4-4156-B543-14BDEEB72FD4}" dt="2024-05-30T19:28:02.930" v="117" actId="20577"/>
        <pc:sldMkLst>
          <pc:docMk/>
          <pc:sldMk cId="3336179412" sldId="367"/>
        </pc:sldMkLst>
      </pc:sldChg>
      <pc:sldChg chg="add">
        <pc:chgData name="Juan Marcos Fustero" userId="cac871cd91e1ddbe" providerId="LiveId" clId="{CD1F758E-8AA4-4156-B543-14BDEEB72FD4}" dt="2024-05-30T19:28:06.201" v="118" actId="2890"/>
        <pc:sldMkLst>
          <pc:docMk/>
          <pc:sldMk cId="1199716512" sldId="368"/>
        </pc:sldMkLst>
      </pc:sldChg>
      <pc:sldChg chg="add replId">
        <pc:chgData name="Juan Marcos Fustero" userId="cac871cd91e1ddbe" providerId="LiveId" clId="{CD1F758E-8AA4-4156-B543-14BDEEB72FD4}" dt="2024-05-30T19:28:06.201" v="118" actId="2890"/>
        <pc:sldMkLst>
          <pc:docMk/>
          <pc:sldMk cId="3827620355" sldId="369"/>
        </pc:sldMkLst>
      </pc:sldChg>
      <pc:sldChg chg="modSp add mod">
        <pc:chgData name="Juan Marcos Fustero" userId="cac871cd91e1ddbe" providerId="LiveId" clId="{CD1F758E-8AA4-4156-B543-14BDEEB72FD4}" dt="2024-05-30T19:28:20.840" v="128" actId="20577"/>
        <pc:sldMkLst>
          <pc:docMk/>
          <pc:sldMk cId="1841512936" sldId="370"/>
        </pc:sldMkLst>
      </pc:sldChg>
      <pc:sldChg chg="modSp add mod replId">
        <pc:chgData name="Juan Marcos Fustero" userId="cac871cd91e1ddbe" providerId="LiveId" clId="{CD1F758E-8AA4-4156-B543-14BDEEB72FD4}" dt="2024-05-30T19:28:27.327" v="154" actId="20577"/>
        <pc:sldMkLst>
          <pc:docMk/>
          <pc:sldMk cId="3336435229" sldId="371"/>
        </pc:sldMkLst>
      </pc:sldChg>
      <pc:sldChg chg="modSp add mod">
        <pc:chgData name="Juan Marcos Fustero" userId="cac871cd91e1ddbe" providerId="LiveId" clId="{CD1F758E-8AA4-4156-B543-14BDEEB72FD4}" dt="2024-05-30T19:28:55.513" v="192" actId="20577"/>
        <pc:sldMkLst>
          <pc:docMk/>
          <pc:sldMk cId="1719626463" sldId="372"/>
        </pc:sldMkLst>
      </pc:sldChg>
      <pc:sldChg chg="modSp add mod">
        <pc:chgData name="Juan Marcos Fustero" userId="cac871cd91e1ddbe" providerId="LiveId" clId="{CD1F758E-8AA4-4156-B543-14BDEEB72FD4}" dt="2024-05-30T19:29:01.572" v="209" actId="20577"/>
        <pc:sldMkLst>
          <pc:docMk/>
          <pc:sldMk cId="1390231343" sldId="373"/>
        </pc:sldMkLst>
      </pc:sldChg>
      <pc:sldChg chg="modSp add mod">
        <pc:chgData name="Juan Marcos Fustero" userId="cac871cd91e1ddbe" providerId="LiveId" clId="{CD1F758E-8AA4-4156-B543-14BDEEB72FD4}" dt="2024-06-16T19:26:14.274" v="226" actId="20577"/>
        <pc:sldMkLst>
          <pc:docMk/>
          <pc:sldMk cId="2153314103" sldId="374"/>
        </pc:sldMkLst>
      </pc:sldChg>
      <pc:sldChg chg="add">
        <pc:chgData name="Juan Marcos Fustero" userId="cac871cd91e1ddbe" providerId="LiveId" clId="{CD1F758E-8AA4-4156-B543-14BDEEB72FD4}" dt="2024-05-30T19:29:17.163" v="212" actId="2890"/>
        <pc:sldMkLst>
          <pc:docMk/>
          <pc:sldMk cId="737165344" sldId="375"/>
        </pc:sldMkLst>
      </pc:sldChg>
      <pc:sldChg chg="modSp add mod ord">
        <pc:chgData name="Juan Marcos Fustero" userId="cac871cd91e1ddbe" providerId="LiveId" clId="{CD1F758E-8AA4-4156-B543-14BDEEB72FD4}" dt="2024-05-30T19:29:24.223" v="216" actId="6549"/>
        <pc:sldMkLst>
          <pc:docMk/>
          <pc:sldMk cId="1560767641" sldId="376"/>
        </pc:sldMkLst>
      </pc:sldChg>
      <pc:sldChg chg="add">
        <pc:chgData name="Juan Marcos Fustero" userId="cac871cd91e1ddbe" providerId="LiveId" clId="{CD1F758E-8AA4-4156-B543-14BDEEB72FD4}" dt="2024-05-30T19:29:25.555" v="217" actId="2890"/>
        <pc:sldMkLst>
          <pc:docMk/>
          <pc:sldMk cId="1972351736" sldId="377"/>
        </pc:sldMkLst>
      </pc:sldChg>
      <pc:sldChg chg="add">
        <pc:chgData name="Juan Marcos Fustero" userId="cac871cd91e1ddbe" providerId="LiveId" clId="{CD1F758E-8AA4-4156-B543-14BDEEB72FD4}" dt="2024-05-30T19:29:30.077" v="218"/>
        <pc:sldMkLst>
          <pc:docMk/>
          <pc:sldMk cId="1205114062" sldId="378"/>
        </pc:sldMkLst>
      </pc:sldChg>
    </pc:docChg>
  </pc:docChgLst>
  <pc:docChgLst>
    <pc:chgData name="Juan Marcos Fustero" userId="cac871cd91e1ddbe" providerId="LiveId" clId="{B09FB064-1231-4F95-8C21-37A407C1DF63}"/>
    <pc:docChg chg="undo redo custSel addSld delSld modSld">
      <pc:chgData name="Juan Marcos Fustero" userId="cac871cd91e1ddbe" providerId="LiveId" clId="{B09FB064-1231-4F95-8C21-37A407C1DF63}" dt="2025-01-28T22:55:27.721" v="111"/>
      <pc:docMkLst>
        <pc:docMk/>
      </pc:docMkLst>
      <pc:sldChg chg="modSp mod">
        <pc:chgData name="Juan Marcos Fustero" userId="cac871cd91e1ddbe" providerId="LiveId" clId="{B09FB064-1231-4F95-8C21-37A407C1DF63}" dt="2025-01-28T22:53:14.965" v="7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B09FB064-1231-4F95-8C21-37A407C1DF63}" dt="2025-01-28T22:53:27.363" v="21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B09FB064-1231-4F95-8C21-37A407C1DF63}" dt="2025-01-28T22:53:39.084" v="31"/>
        <pc:sldMkLst>
          <pc:docMk/>
          <pc:sldMk cId="2772641458" sldId="259"/>
        </pc:sldMkLst>
      </pc:sldChg>
      <pc:sldChg chg="modSp mod">
        <pc:chgData name="Juan Marcos Fustero" userId="cac871cd91e1ddbe" providerId="LiveId" clId="{B09FB064-1231-4F95-8C21-37A407C1DF63}" dt="2025-01-28T22:53:50.404" v="37"/>
        <pc:sldMkLst>
          <pc:docMk/>
          <pc:sldMk cId="4114390164" sldId="260"/>
        </pc:sldMkLst>
      </pc:sldChg>
      <pc:sldChg chg="modSp mod">
        <pc:chgData name="Juan Marcos Fustero" userId="cac871cd91e1ddbe" providerId="LiveId" clId="{B09FB064-1231-4F95-8C21-37A407C1DF63}" dt="2025-01-28T22:53:53.776" v="40"/>
        <pc:sldMkLst>
          <pc:docMk/>
          <pc:sldMk cId="2045976424" sldId="261"/>
        </pc:sldMkLst>
      </pc:sldChg>
      <pc:sldChg chg="modSp mod">
        <pc:chgData name="Juan Marcos Fustero" userId="cac871cd91e1ddbe" providerId="LiveId" clId="{B09FB064-1231-4F95-8C21-37A407C1DF63}" dt="2025-01-28T22:54:46.718" v="88"/>
        <pc:sldMkLst>
          <pc:docMk/>
          <pc:sldMk cId="4150458418" sldId="262"/>
        </pc:sldMkLst>
      </pc:sldChg>
      <pc:sldChg chg="modSp mod">
        <pc:chgData name="Juan Marcos Fustero" userId="cac871cd91e1ddbe" providerId="LiveId" clId="{B09FB064-1231-4F95-8C21-37A407C1DF63}" dt="2025-01-28T22:53:21.018" v="14" actId="20577"/>
        <pc:sldMkLst>
          <pc:docMk/>
          <pc:sldMk cId="1714792923" sldId="337"/>
        </pc:sldMkLst>
      </pc:sldChg>
      <pc:sldChg chg="modSp mod">
        <pc:chgData name="Juan Marcos Fustero" userId="cac871cd91e1ddbe" providerId="LiveId" clId="{B09FB064-1231-4F95-8C21-37A407C1DF63}" dt="2025-01-28T22:53:33.483" v="28" actId="20577"/>
        <pc:sldMkLst>
          <pc:docMk/>
          <pc:sldMk cId="2192158310" sldId="338"/>
        </pc:sldMkLst>
      </pc:sldChg>
      <pc:sldChg chg="modSp mod">
        <pc:chgData name="Juan Marcos Fustero" userId="cac871cd91e1ddbe" providerId="LiveId" clId="{B09FB064-1231-4F95-8C21-37A407C1DF63}" dt="2025-01-28T22:53:44.439" v="34"/>
        <pc:sldMkLst>
          <pc:docMk/>
          <pc:sldMk cId="2926964040" sldId="339"/>
        </pc:sldMkLst>
      </pc:sldChg>
      <pc:sldChg chg="modSp mod">
        <pc:chgData name="Juan Marcos Fustero" userId="cac871cd91e1ddbe" providerId="LiveId" clId="{B09FB064-1231-4F95-8C21-37A407C1DF63}" dt="2025-01-28T22:54:00.257" v="48" actId="20577"/>
        <pc:sldMkLst>
          <pc:docMk/>
          <pc:sldMk cId="933515445" sldId="363"/>
        </pc:sldMkLst>
      </pc:sldChg>
      <pc:sldChg chg="modSp mod">
        <pc:chgData name="Juan Marcos Fustero" userId="cac871cd91e1ddbe" providerId="LiveId" clId="{B09FB064-1231-4F95-8C21-37A407C1DF63}" dt="2025-01-28T22:54:09.347" v="59" actId="20577"/>
        <pc:sldMkLst>
          <pc:docMk/>
          <pc:sldMk cId="1449874850" sldId="364"/>
        </pc:sldMkLst>
      </pc:sldChg>
      <pc:sldChg chg="modSp mod">
        <pc:chgData name="Juan Marcos Fustero" userId="cac871cd91e1ddbe" providerId="LiveId" clId="{B09FB064-1231-4F95-8C21-37A407C1DF63}" dt="2025-01-28T22:54:18.347" v="76" actId="20577"/>
        <pc:sldMkLst>
          <pc:docMk/>
          <pc:sldMk cId="3860209337" sldId="365"/>
        </pc:sldMkLst>
      </pc:sldChg>
      <pc:sldChg chg="modSp mod">
        <pc:chgData name="Juan Marcos Fustero" userId="cac871cd91e1ddbe" providerId="LiveId" clId="{B09FB064-1231-4F95-8C21-37A407C1DF63}" dt="2025-01-28T22:54:49.148" v="91"/>
        <pc:sldMkLst>
          <pc:docMk/>
          <pc:sldMk cId="3336179412" sldId="367"/>
        </pc:sldMkLst>
      </pc:sldChg>
      <pc:sldChg chg="modSp mod">
        <pc:chgData name="Juan Marcos Fustero" userId="cac871cd91e1ddbe" providerId="LiveId" clId="{B09FB064-1231-4F95-8C21-37A407C1DF63}" dt="2025-01-28T22:54:57.677" v="105" actId="20577"/>
        <pc:sldMkLst>
          <pc:docMk/>
          <pc:sldMk cId="1199716512" sldId="368"/>
        </pc:sldMkLst>
      </pc:sldChg>
      <pc:sldChg chg="addSp delSp modSp mod">
        <pc:chgData name="Juan Marcos Fustero" userId="cac871cd91e1ddbe" providerId="LiveId" clId="{B09FB064-1231-4F95-8C21-37A407C1DF63}" dt="2025-01-28T22:55:14.052" v="108" actId="478"/>
        <pc:sldMkLst>
          <pc:docMk/>
          <pc:sldMk cId="3827620355" sldId="36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841512936" sldId="37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36435229" sldId="37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1719626463" sldId="37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08710294" sldId="37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362774765" sldId="380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229336335" sldId="381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551561949" sldId="382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4181587799" sldId="383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680032403" sldId="384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177036888" sldId="385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098062571" sldId="386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558520707" sldId="387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453406301" sldId="388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2253971854" sldId="389"/>
        </pc:sldMkLst>
      </pc:sldChg>
      <pc:sldChg chg="del">
        <pc:chgData name="Juan Marcos Fustero" userId="cac871cd91e1ddbe" providerId="LiveId" clId="{B09FB064-1231-4F95-8C21-37A407C1DF63}" dt="2025-01-28T22:55:17.081" v="109" actId="47"/>
        <pc:sldMkLst>
          <pc:docMk/>
          <pc:sldMk cId="3315980055" sldId="390"/>
        </pc:sldMkLst>
      </pc:sldChg>
      <pc:sldChg chg="modSp add mod">
        <pc:chgData name="Juan Marcos Fustero" userId="cac871cd91e1ddbe" providerId="LiveId" clId="{B09FB064-1231-4F95-8C21-37A407C1DF63}" dt="2025-01-28T22:54:27.235" v="84" actId="20577"/>
        <pc:sldMkLst>
          <pc:docMk/>
          <pc:sldMk cId="795294208" sldId="391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3774171653" sldId="392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897816677" sldId="393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2450651610" sldId="394"/>
        </pc:sldMkLst>
      </pc:sldChg>
      <pc:sldChg chg="add">
        <pc:chgData name="Juan Marcos Fustero" userId="cac871cd91e1ddbe" providerId="LiveId" clId="{B09FB064-1231-4F95-8C21-37A407C1DF63}" dt="2025-01-28T22:54:38.646" v="85"/>
        <pc:sldMkLst>
          <pc:docMk/>
          <pc:sldMk cId="1207513857" sldId="395"/>
        </pc:sldMkLst>
      </pc:sldChg>
      <pc:sldChg chg="add">
        <pc:chgData name="Juan Marcos Fustero" userId="cac871cd91e1ddbe" providerId="LiveId" clId="{B09FB064-1231-4F95-8C21-37A407C1DF63}" dt="2025-01-28T22:55:00.447" v="106"/>
        <pc:sldMkLst>
          <pc:docMk/>
          <pc:sldMk cId="844554170" sldId="396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843304467" sldId="397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822784081" sldId="398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432924482" sldId="399"/>
        </pc:sldMkLst>
      </pc:sldChg>
      <pc:sldChg chg="add">
        <pc:chgData name="Juan Marcos Fustero" userId="cac871cd91e1ddbe" providerId="LiveId" clId="{B09FB064-1231-4F95-8C21-37A407C1DF63}" dt="2025-01-28T22:55:03.036" v="107"/>
        <pc:sldMkLst>
          <pc:docMk/>
          <pc:sldMk cId="2118621040" sldId="400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20199144" sldId="401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706563659" sldId="402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3653916877" sldId="403"/>
        </pc:sldMkLst>
      </pc:sldChg>
      <pc:sldChg chg="add">
        <pc:chgData name="Juan Marcos Fustero" userId="cac871cd91e1ddbe" providerId="LiveId" clId="{B09FB064-1231-4F95-8C21-37A407C1DF63}" dt="2025-01-28T22:55:27.223" v="110"/>
        <pc:sldMkLst>
          <pc:docMk/>
          <pc:sldMk cId="195359253" sldId="404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949671760" sldId="405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3090001408" sldId="406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1068287026" sldId="407"/>
        </pc:sldMkLst>
      </pc:sldChg>
      <pc:sldChg chg="add">
        <pc:chgData name="Juan Marcos Fustero" userId="cac871cd91e1ddbe" providerId="LiveId" clId="{B09FB064-1231-4F95-8C21-37A407C1DF63}" dt="2025-01-28T22:55:27.721" v="111"/>
        <pc:sldMkLst>
          <pc:docMk/>
          <pc:sldMk cId="2249340331" sldId="408"/>
        </pc:sldMkLst>
      </pc:sldChg>
    </pc:docChg>
  </pc:docChgLst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12EAB6BD-A1F5-453C-A08D-E459B6CA027C}"/>
    <pc:docChg chg="undo redo custSel addSld delSld modSld">
      <pc:chgData name="Juan Marcos Fustero" userId="cac871cd91e1ddbe" providerId="LiveId" clId="{12EAB6BD-A1F5-453C-A08D-E459B6CA027C}" dt="2025-10-03T18:13:09.955" v="129"/>
      <pc:docMkLst>
        <pc:docMk/>
      </pc:docMkLst>
      <pc:sldChg chg="modSp mod">
        <pc:chgData name="Juan Marcos Fustero" userId="cac871cd91e1ddbe" providerId="LiveId" clId="{12EAB6BD-A1F5-453C-A08D-E459B6CA027C}" dt="2025-10-03T18:10:57.517" v="8" actId="20577"/>
        <pc:sldMkLst>
          <pc:docMk/>
          <pc:sldMk cId="959364019" sldId="257"/>
        </pc:sldMkLst>
        <pc:spChg chg="mod">
          <ac:chgData name="Juan Marcos Fustero" userId="cac871cd91e1ddbe" providerId="LiveId" clId="{12EAB6BD-A1F5-453C-A08D-E459B6CA027C}" dt="2025-10-03T18:10:57.517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10.184" v="23" actId="20577"/>
        <pc:sldMkLst>
          <pc:docMk/>
          <pc:sldMk cId="293718981" sldId="258"/>
        </pc:sldMkLst>
        <pc:spChg chg="mod">
          <ac:chgData name="Juan Marcos Fustero" userId="cac871cd91e1ddbe" providerId="LiveId" clId="{12EAB6BD-A1F5-453C-A08D-E459B6CA027C}" dt="2025-10-03T18:11:10.184" v="23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22.784" v="37" actId="20577"/>
        <pc:sldMkLst>
          <pc:docMk/>
          <pc:sldMk cId="2772641458" sldId="259"/>
        </pc:sldMkLst>
        <pc:spChg chg="mod">
          <ac:chgData name="Juan Marcos Fustero" userId="cac871cd91e1ddbe" providerId="LiveId" clId="{12EAB6BD-A1F5-453C-A08D-E459B6CA027C}" dt="2025-10-03T18:11:22.784" v="37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35.834" v="51" actId="20577"/>
        <pc:sldMkLst>
          <pc:docMk/>
          <pc:sldMk cId="4114390164" sldId="260"/>
        </pc:sldMkLst>
        <pc:spChg chg="mod">
          <ac:chgData name="Juan Marcos Fustero" userId="cac871cd91e1ddbe" providerId="LiveId" clId="{12EAB6BD-A1F5-453C-A08D-E459B6CA027C}" dt="2025-10-03T18:11:35.834" v="51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40.851" v="58" actId="20577"/>
        <pc:sldMkLst>
          <pc:docMk/>
          <pc:sldMk cId="2045976424" sldId="261"/>
        </pc:sldMkLst>
        <pc:spChg chg="mod">
          <ac:chgData name="Juan Marcos Fustero" userId="cac871cd91e1ddbe" providerId="LiveId" clId="{12EAB6BD-A1F5-453C-A08D-E459B6CA027C}" dt="2025-10-03T18:11:40.851" v="58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4150458418" sldId="262"/>
        </pc:sldMkLst>
      </pc:sldChg>
      <pc:sldChg chg="modSp mod">
        <pc:chgData name="Juan Marcos Fustero" userId="cac871cd91e1ddbe" providerId="LiveId" clId="{12EAB6BD-A1F5-453C-A08D-E459B6CA027C}" dt="2025-10-03T18:11:03.119" v="15" actId="20577"/>
        <pc:sldMkLst>
          <pc:docMk/>
          <pc:sldMk cId="1714792923" sldId="337"/>
        </pc:sldMkLst>
        <pc:spChg chg="mod">
          <ac:chgData name="Juan Marcos Fustero" userId="cac871cd91e1ddbe" providerId="LiveId" clId="{12EAB6BD-A1F5-453C-A08D-E459B6CA027C}" dt="2025-10-03T18:11:03.119" v="15" actId="20577"/>
          <ac:spMkLst>
            <pc:docMk/>
            <pc:sldMk cId="1714792923" sldId="33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16.529" v="30" actId="20577"/>
        <pc:sldMkLst>
          <pc:docMk/>
          <pc:sldMk cId="2192158310" sldId="338"/>
        </pc:sldMkLst>
        <pc:spChg chg="mod">
          <ac:chgData name="Juan Marcos Fustero" userId="cac871cd91e1ddbe" providerId="LiveId" clId="{12EAB6BD-A1F5-453C-A08D-E459B6CA027C}" dt="2025-10-03T18:11:16.529" v="30" actId="20577"/>
          <ac:spMkLst>
            <pc:docMk/>
            <pc:sldMk cId="2192158310" sldId="33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29.781" v="44" actId="20577"/>
        <pc:sldMkLst>
          <pc:docMk/>
          <pc:sldMk cId="2926964040" sldId="339"/>
        </pc:sldMkLst>
        <pc:spChg chg="mod">
          <ac:chgData name="Juan Marcos Fustero" userId="cac871cd91e1ddbe" providerId="LiveId" clId="{12EAB6BD-A1F5-453C-A08D-E459B6CA027C}" dt="2025-10-03T18:11:29.781" v="44" actId="20577"/>
          <ac:spMkLst>
            <pc:docMk/>
            <pc:sldMk cId="2926964040" sldId="339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735143428" sldId="341"/>
        </pc:sldMkLst>
      </pc:sldChg>
      <pc:sldChg chg="modSp mod">
        <pc:chgData name="Juan Marcos Fustero" userId="cac871cd91e1ddbe" providerId="LiveId" clId="{12EAB6BD-A1F5-453C-A08D-E459B6CA027C}" dt="2025-10-03T18:11:48.479" v="67" actId="20577"/>
        <pc:sldMkLst>
          <pc:docMk/>
          <pc:sldMk cId="933515445" sldId="363"/>
        </pc:sldMkLst>
        <pc:spChg chg="mod">
          <ac:chgData name="Juan Marcos Fustero" userId="cac871cd91e1ddbe" providerId="LiveId" clId="{12EAB6BD-A1F5-453C-A08D-E459B6CA027C}" dt="2025-10-03T18:11:48.479" v="67" actId="20577"/>
          <ac:spMkLst>
            <pc:docMk/>
            <pc:sldMk cId="933515445" sldId="3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1:54.171" v="74" actId="20577"/>
        <pc:sldMkLst>
          <pc:docMk/>
          <pc:sldMk cId="1449874850" sldId="364"/>
        </pc:sldMkLst>
        <pc:spChg chg="mod">
          <ac:chgData name="Juan Marcos Fustero" userId="cac871cd91e1ddbe" providerId="LiveId" clId="{12EAB6BD-A1F5-453C-A08D-E459B6CA027C}" dt="2025-10-03T18:11:54.171" v="74" actId="20577"/>
          <ac:spMkLst>
            <pc:docMk/>
            <pc:sldMk cId="1449874850" sldId="3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12EAB6BD-A1F5-453C-A08D-E459B6CA027C}" dt="2025-10-03T18:12:06.029" v="88" actId="20577"/>
        <pc:sldMkLst>
          <pc:docMk/>
          <pc:sldMk cId="3860209337" sldId="365"/>
        </pc:sldMkLst>
        <pc:spChg chg="mod">
          <ac:chgData name="Juan Marcos Fustero" userId="cac871cd91e1ddbe" providerId="LiveId" clId="{12EAB6BD-A1F5-453C-A08D-E459B6CA027C}" dt="2025-10-03T18:12:06.029" v="88" actId="20577"/>
          <ac:spMkLst>
            <pc:docMk/>
            <pc:sldMk cId="3860209337" sldId="365"/>
            <ac:spMk id="2" creationId="{379C6A75-6170-4D05-8AE7-50FCAF857558}"/>
          </ac:spMkLst>
        </pc:spChg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336179412" sldId="36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199716512" sldId="368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827620355" sldId="369"/>
        </pc:sldMkLst>
      </pc:sldChg>
      <pc:sldChg chg="add">
        <pc:chgData name="Juan Marcos Fustero" userId="cac871cd91e1ddbe" providerId="LiveId" clId="{12EAB6BD-A1F5-453C-A08D-E459B6CA027C}" dt="2025-10-03T18:12:17.170" v="90"/>
        <pc:sldMkLst>
          <pc:docMk/>
          <pc:sldMk cId="1701050333" sldId="378"/>
        </pc:sldMkLst>
      </pc:sldChg>
      <pc:sldChg chg="add">
        <pc:chgData name="Juan Marcos Fustero" userId="cac871cd91e1ddbe" providerId="LiveId" clId="{12EAB6BD-A1F5-453C-A08D-E459B6CA027C}" dt="2025-10-03T18:12:17.170" v="90"/>
        <pc:sldMkLst>
          <pc:docMk/>
          <pc:sldMk cId="1092520680" sldId="379"/>
        </pc:sldMkLst>
      </pc:sldChg>
      <pc:sldChg chg="modSp add mod">
        <pc:chgData name="Juan Marcos Fustero" userId="cac871cd91e1ddbe" providerId="LiveId" clId="{12EAB6BD-A1F5-453C-A08D-E459B6CA027C}" dt="2025-10-03T18:12:26.279" v="98" actId="20577"/>
        <pc:sldMkLst>
          <pc:docMk/>
          <pc:sldMk cId="4039177039" sldId="380"/>
        </pc:sldMkLst>
        <pc:spChg chg="mod">
          <ac:chgData name="Juan Marcos Fustero" userId="cac871cd91e1ddbe" providerId="LiveId" clId="{12EAB6BD-A1F5-453C-A08D-E459B6CA027C}" dt="2025-10-03T18:12:26.279" v="98" actId="20577"/>
          <ac:spMkLst>
            <pc:docMk/>
            <pc:sldMk cId="4039177039" sldId="380"/>
            <ac:spMk id="2" creationId="{AE671732-8515-928A-7970-B420E273C1FC}"/>
          </ac:spMkLst>
        </pc:spChg>
      </pc:sldChg>
      <pc:sldChg chg="modSp add mod">
        <pc:chgData name="Juan Marcos Fustero" userId="cac871cd91e1ddbe" providerId="LiveId" clId="{12EAB6BD-A1F5-453C-A08D-E459B6CA027C}" dt="2025-10-03T18:12:34.986" v="106" actId="20577"/>
        <pc:sldMkLst>
          <pc:docMk/>
          <pc:sldMk cId="1296326604" sldId="381"/>
        </pc:sldMkLst>
        <pc:spChg chg="mod">
          <ac:chgData name="Juan Marcos Fustero" userId="cac871cd91e1ddbe" providerId="LiveId" clId="{12EAB6BD-A1F5-453C-A08D-E459B6CA027C}" dt="2025-10-03T18:12:34.986" v="106" actId="20577"/>
          <ac:spMkLst>
            <pc:docMk/>
            <pc:sldMk cId="1296326604" sldId="381"/>
            <ac:spMk id="2" creationId="{78A59E90-D208-E848-2697-6960E36781D3}"/>
          </ac:spMkLst>
        </pc:spChg>
      </pc:sldChg>
      <pc:sldChg chg="add">
        <pc:chgData name="Juan Marcos Fustero" userId="cac871cd91e1ddbe" providerId="LiveId" clId="{12EAB6BD-A1F5-453C-A08D-E459B6CA027C}" dt="2025-10-03T18:12:36.838" v="107" actId="2890"/>
        <pc:sldMkLst>
          <pc:docMk/>
          <pc:sldMk cId="2104235238" sldId="382"/>
        </pc:sldMkLst>
      </pc:sldChg>
      <pc:sldChg chg="add replId">
        <pc:chgData name="Juan Marcos Fustero" userId="cac871cd91e1ddbe" providerId="LiveId" clId="{12EAB6BD-A1F5-453C-A08D-E459B6CA027C}" dt="2025-10-03T18:12:36.838" v="107" actId="2890"/>
        <pc:sldMkLst>
          <pc:docMk/>
          <pc:sldMk cId="2581953995" sldId="383"/>
        </pc:sldMkLst>
      </pc:sldChg>
      <pc:sldChg chg="modSp add mod">
        <pc:chgData name="Juan Marcos Fustero" userId="cac871cd91e1ddbe" providerId="LiveId" clId="{12EAB6BD-A1F5-453C-A08D-E459B6CA027C}" dt="2025-10-03T18:12:44.548" v="115" actId="20577"/>
        <pc:sldMkLst>
          <pc:docMk/>
          <pc:sldMk cId="2416372120" sldId="384"/>
        </pc:sldMkLst>
        <pc:spChg chg="mod">
          <ac:chgData name="Juan Marcos Fustero" userId="cac871cd91e1ddbe" providerId="LiveId" clId="{12EAB6BD-A1F5-453C-A08D-E459B6CA027C}" dt="2025-10-03T18:12:44.548" v="115" actId="20577"/>
          <ac:spMkLst>
            <pc:docMk/>
            <pc:sldMk cId="2416372120" sldId="384"/>
            <ac:spMk id="2" creationId="{84673E9F-3834-FD2E-BF94-9C0BCE6620F1}"/>
          </ac:spMkLst>
        </pc:spChg>
      </pc:sldChg>
      <pc:sldChg chg="modSp add mod">
        <pc:chgData name="Juan Marcos Fustero" userId="cac871cd91e1ddbe" providerId="LiveId" clId="{12EAB6BD-A1F5-453C-A08D-E459B6CA027C}" dt="2025-10-03T18:12:53.187" v="123" actId="20577"/>
        <pc:sldMkLst>
          <pc:docMk/>
          <pc:sldMk cId="2519389721" sldId="385"/>
        </pc:sldMkLst>
        <pc:spChg chg="mod">
          <ac:chgData name="Juan Marcos Fustero" userId="cac871cd91e1ddbe" providerId="LiveId" clId="{12EAB6BD-A1F5-453C-A08D-E459B6CA027C}" dt="2025-10-03T18:12:53.187" v="123" actId="20577"/>
          <ac:spMkLst>
            <pc:docMk/>
            <pc:sldMk cId="2519389721" sldId="385"/>
            <ac:spMk id="2" creationId="{1785FC5C-4043-71CB-C7DB-EE283588839E}"/>
          </ac:spMkLst>
        </pc:spChg>
      </pc:sldChg>
      <pc:sldChg chg="add">
        <pc:chgData name="Juan Marcos Fustero" userId="cac871cd91e1ddbe" providerId="LiveId" clId="{12EAB6BD-A1F5-453C-A08D-E459B6CA027C}" dt="2025-10-03T18:12:55.693" v="124" actId="2890"/>
        <pc:sldMkLst>
          <pc:docMk/>
          <pc:sldMk cId="3324855167" sldId="386"/>
        </pc:sldMkLst>
      </pc:sldChg>
      <pc:sldChg chg="add replId">
        <pc:chgData name="Juan Marcos Fustero" userId="cac871cd91e1ddbe" providerId="LiveId" clId="{12EAB6BD-A1F5-453C-A08D-E459B6CA027C}" dt="2025-10-03T18:12:55.693" v="124" actId="2890"/>
        <pc:sldMkLst>
          <pc:docMk/>
          <pc:sldMk cId="1560104389" sldId="387"/>
        </pc:sldMkLst>
      </pc:sldChg>
      <pc:sldChg chg="add">
        <pc:chgData name="Juan Marcos Fustero" userId="cac871cd91e1ddbe" providerId="LiveId" clId="{12EAB6BD-A1F5-453C-A08D-E459B6CA027C}" dt="2025-10-03T18:12:59.447" v="125"/>
        <pc:sldMkLst>
          <pc:docMk/>
          <pc:sldMk cId="3087025448" sldId="388"/>
        </pc:sldMkLst>
      </pc:sldChg>
      <pc:sldChg chg="add">
        <pc:chgData name="Juan Marcos Fustero" userId="cac871cd91e1ddbe" providerId="LiveId" clId="{12EAB6BD-A1F5-453C-A08D-E459B6CA027C}" dt="2025-10-03T18:12:59.447" v="125"/>
        <pc:sldMkLst>
          <pc:docMk/>
          <pc:sldMk cId="3155809375" sldId="389"/>
        </pc:sldMkLst>
      </pc:sldChg>
      <pc:sldChg chg="add">
        <pc:chgData name="Juan Marcos Fustero" userId="cac871cd91e1ddbe" providerId="LiveId" clId="{12EAB6BD-A1F5-453C-A08D-E459B6CA027C}" dt="2025-10-03T18:12:59.919" v="126"/>
        <pc:sldMkLst>
          <pc:docMk/>
          <pc:sldMk cId="204608860" sldId="390"/>
        </pc:sldMkLst>
      </pc:sldChg>
      <pc:sldChg chg="add">
        <pc:chgData name="Juan Marcos Fustero" userId="cac871cd91e1ddbe" providerId="LiveId" clId="{12EAB6BD-A1F5-453C-A08D-E459B6CA027C}" dt="2025-10-03T18:12:59.919" v="126"/>
        <pc:sldMkLst>
          <pc:docMk/>
          <pc:sldMk cId="52693647" sldId="391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795294208" sldId="391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1597998651" sldId="392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774171653" sldId="392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2110431506" sldId="39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897816677" sldId="39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450651610" sldId="394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3091963179" sldId="394"/>
        </pc:sldMkLst>
      </pc:sldChg>
      <pc:sldChg chg="add">
        <pc:chgData name="Juan Marcos Fustero" userId="cac871cd91e1ddbe" providerId="LiveId" clId="{12EAB6BD-A1F5-453C-A08D-E459B6CA027C}" dt="2025-10-03T18:13:08.109" v="127"/>
        <pc:sldMkLst>
          <pc:docMk/>
          <pc:sldMk cId="765092184" sldId="39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207513857" sldId="39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844554170" sldId="396"/>
        </pc:sldMkLst>
      </pc:sldChg>
      <pc:sldChg chg="add">
        <pc:chgData name="Juan Marcos Fustero" userId="cac871cd91e1ddbe" providerId="LiveId" clId="{12EAB6BD-A1F5-453C-A08D-E459B6CA027C}" dt="2025-10-03T18:13:09.572" v="128"/>
        <pc:sldMkLst>
          <pc:docMk/>
          <pc:sldMk cId="2639175081" sldId="396"/>
        </pc:sldMkLst>
      </pc:sldChg>
      <pc:sldChg chg="add">
        <pc:chgData name="Juan Marcos Fustero" userId="cac871cd91e1ddbe" providerId="LiveId" clId="{12EAB6BD-A1F5-453C-A08D-E459B6CA027C}" dt="2025-10-03T18:13:09.955" v="129"/>
        <pc:sldMkLst>
          <pc:docMk/>
          <pc:sldMk cId="1829296713" sldId="39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843304467" sldId="39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822784081" sldId="398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432924482" sldId="399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118621040" sldId="400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20199144" sldId="401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706563659" sldId="402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653916877" sldId="403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95359253" sldId="404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949671760" sldId="405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3090001408" sldId="406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1068287026" sldId="407"/>
        </pc:sldMkLst>
      </pc:sldChg>
      <pc:sldChg chg="del">
        <pc:chgData name="Juan Marcos Fustero" userId="cac871cd91e1ddbe" providerId="LiveId" clId="{12EAB6BD-A1F5-453C-A08D-E459B6CA027C}" dt="2025-10-03T18:12:08.603" v="89" actId="47"/>
        <pc:sldMkLst>
          <pc:docMk/>
          <pc:sldMk cId="2249340331" sldId="408"/>
        </pc:sldMkLst>
      </pc:sldChg>
    </pc:docChg>
  </pc:docChgLst>
  <pc:docChgLst>
    <pc:chgData name="Juan Marcos Fustero" userId="cac871cd91e1ddbe" providerId="LiveId" clId="{890F1CF5-2001-44A2-884C-0BA0270BF7E8}"/>
    <pc:docChg chg="undo redo custSel addSld delSld modSld">
      <pc:chgData name="Juan Marcos Fustero" userId="cac871cd91e1ddbe" providerId="LiveId" clId="{890F1CF5-2001-44A2-884C-0BA0270BF7E8}" dt="2023-12-04T19:14:01.036" v="175"/>
      <pc:docMkLst>
        <pc:docMk/>
      </pc:docMkLst>
      <pc:sldChg chg="modSp mod">
        <pc:chgData name="Juan Marcos Fustero" userId="cac871cd91e1ddbe" providerId="LiveId" clId="{890F1CF5-2001-44A2-884C-0BA0270BF7E8}" dt="2023-12-04T19:11:13.22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890F1CF5-2001-44A2-884C-0BA0270BF7E8}" dt="2023-12-04T19:11:21.955" v="21" actId="6549"/>
        <pc:sldMkLst>
          <pc:docMk/>
          <pc:sldMk cId="293718981" sldId="258"/>
        </pc:sldMkLst>
      </pc:sldChg>
      <pc:sldChg chg="modSp mod">
        <pc:chgData name="Juan Marcos Fustero" userId="cac871cd91e1ddbe" providerId="LiveId" clId="{890F1CF5-2001-44A2-884C-0BA0270BF7E8}" dt="2023-12-04T19:11:29.110" v="28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890F1CF5-2001-44A2-884C-0BA0270BF7E8}" dt="2023-12-04T19:11:36.986" v="39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890F1CF5-2001-44A2-884C-0BA0270BF7E8}" dt="2023-12-04T19:11:46.010" v="51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890F1CF5-2001-44A2-884C-0BA0270BF7E8}" dt="2023-12-04T19:11:53.929" v="62" actId="20577"/>
        <pc:sldMkLst>
          <pc:docMk/>
          <pc:sldMk cId="4150458418" sldId="262"/>
        </pc:sldMkLst>
      </pc:sldChg>
      <pc:sldChg chg="modSp mod">
        <pc:chgData name="Juan Marcos Fustero" userId="cac871cd91e1ddbe" providerId="LiveId" clId="{890F1CF5-2001-44A2-884C-0BA0270BF7E8}" dt="2023-12-04T19:12:03.856" v="75" actId="20577"/>
        <pc:sldMkLst>
          <pc:docMk/>
          <pc:sldMk cId="2456547325" sldId="263"/>
        </pc:sldMkLst>
      </pc:sldChg>
      <pc:sldChg chg="modSp mod">
        <pc:chgData name="Juan Marcos Fustero" userId="cac871cd91e1ddbe" providerId="LiveId" clId="{890F1CF5-2001-44A2-884C-0BA0270BF7E8}" dt="2023-12-04T19:12:13.773" v="91" actId="20577"/>
        <pc:sldMkLst>
          <pc:docMk/>
          <pc:sldMk cId="2811418843" sldId="264"/>
        </pc:sldMkLst>
      </pc:sldChg>
      <pc:sldChg chg="modSp mod">
        <pc:chgData name="Juan Marcos Fustero" userId="cac871cd91e1ddbe" providerId="LiveId" clId="{890F1CF5-2001-44A2-884C-0BA0270BF7E8}" dt="2023-12-04T19:12:19.700" v="106" actId="20577"/>
        <pc:sldMkLst>
          <pc:docMk/>
          <pc:sldMk cId="1720323524" sldId="265"/>
        </pc:sldMkLst>
      </pc:sldChg>
      <pc:sldChg chg="modSp mod">
        <pc:chgData name="Juan Marcos Fustero" userId="cac871cd91e1ddbe" providerId="LiveId" clId="{890F1CF5-2001-44A2-884C-0BA0270BF7E8}" dt="2023-12-04T19:12:29.898" v="116" actId="20577"/>
        <pc:sldMkLst>
          <pc:docMk/>
          <pc:sldMk cId="1376129779" sldId="266"/>
        </pc:sldMkLst>
      </pc:sldChg>
      <pc:sldChg chg="modSp mod">
        <pc:chgData name="Juan Marcos Fustero" userId="cac871cd91e1ddbe" providerId="LiveId" clId="{890F1CF5-2001-44A2-884C-0BA0270BF7E8}" dt="2023-12-04T19:12:34.855" v="123" actId="20577"/>
        <pc:sldMkLst>
          <pc:docMk/>
          <pc:sldMk cId="2185321722" sldId="314"/>
        </pc:sldMkLst>
      </pc:sldChg>
      <pc:sldChg chg="modSp mod">
        <pc:chgData name="Juan Marcos Fustero" userId="cac871cd91e1ddbe" providerId="LiveId" clId="{890F1CF5-2001-44A2-884C-0BA0270BF7E8}" dt="2023-12-04T19:12:40.772" v="130" actId="20577"/>
        <pc:sldMkLst>
          <pc:docMk/>
          <pc:sldMk cId="3788661778" sldId="315"/>
        </pc:sldMkLst>
      </pc:sldChg>
      <pc:sldChg chg="modSp mod">
        <pc:chgData name="Juan Marcos Fustero" userId="cac871cd91e1ddbe" providerId="LiveId" clId="{890F1CF5-2001-44A2-884C-0BA0270BF7E8}" dt="2023-12-04T19:12:46.045" v="137" actId="20577"/>
        <pc:sldMkLst>
          <pc:docMk/>
          <pc:sldMk cId="497916078" sldId="31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85969645" sldId="317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333371626" sldId="317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76026285" sldId="318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464056936" sldId="31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33304717" sldId="319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085550024" sldId="31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54905340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2604997764" sldId="320"/>
        </pc:sldMkLst>
      </pc:sldChg>
      <pc:sldChg chg="add">
        <pc:chgData name="Juan Marcos Fustero" userId="cac871cd91e1ddbe" providerId="LiveId" clId="{890F1CF5-2001-44A2-884C-0BA0270BF7E8}" dt="2023-12-04T19:13:05.549" v="139"/>
        <pc:sldMkLst>
          <pc:docMk/>
          <pc:sldMk cId="319168972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953464790" sldId="32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443955735" sldId="322"/>
        </pc:sldMkLst>
      </pc:sldChg>
      <pc:sldChg chg="add">
        <pc:chgData name="Juan Marcos Fustero" userId="cac871cd91e1ddbe" providerId="LiveId" clId="{890F1CF5-2001-44A2-884C-0BA0270BF7E8}" dt="2023-12-04T19:13:07.193" v="140" actId="2890"/>
        <pc:sldMkLst>
          <pc:docMk/>
          <pc:sldMk cId="3427709927" sldId="32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900651319" sldId="323"/>
        </pc:sldMkLst>
      </pc:sldChg>
      <pc:sldChg chg="modSp add mod">
        <pc:chgData name="Juan Marcos Fustero" userId="cac871cd91e1ddbe" providerId="LiveId" clId="{890F1CF5-2001-44A2-884C-0BA0270BF7E8}" dt="2023-12-04T19:13:19.654" v="154" actId="20577"/>
        <pc:sldMkLst>
          <pc:docMk/>
          <pc:sldMk cId="2562159012" sldId="32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310625274" sldId="324"/>
        </pc:sldMkLst>
      </pc:sldChg>
      <pc:sldChg chg="modSp add mod">
        <pc:chgData name="Juan Marcos Fustero" userId="cac871cd91e1ddbe" providerId="LiveId" clId="{890F1CF5-2001-44A2-884C-0BA0270BF7E8}" dt="2023-12-04T19:13:25.681" v="158"/>
        <pc:sldMkLst>
          <pc:docMk/>
          <pc:sldMk cId="3814616608" sldId="324"/>
        </pc:sldMkLst>
      </pc:sldChg>
      <pc:sldChg chg="modSp add mod">
        <pc:chgData name="Juan Marcos Fustero" userId="cac871cd91e1ddbe" providerId="LiveId" clId="{890F1CF5-2001-44A2-884C-0BA0270BF7E8}" dt="2023-12-04T19:13:39.822" v="173" actId="20577"/>
        <pc:sldMkLst>
          <pc:docMk/>
          <pc:sldMk cId="436156265" sldId="32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5937586" sldId="325"/>
        </pc:sldMkLst>
      </pc:sldChg>
      <pc:sldChg chg="add replId">
        <pc:chgData name="Juan Marcos Fustero" userId="cac871cd91e1ddbe" providerId="LiveId" clId="{890F1CF5-2001-44A2-884C-0BA0270BF7E8}" dt="2023-12-04T19:13:29.727" v="159" actId="2890"/>
        <pc:sldMkLst>
          <pc:docMk/>
          <pc:sldMk cId="3225307806" sldId="32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472199140" sldId="326"/>
        </pc:sldMkLst>
      </pc:sldChg>
      <pc:sldChg chg="add">
        <pc:chgData name="Juan Marcos Fustero" userId="cac871cd91e1ddbe" providerId="LiveId" clId="{890F1CF5-2001-44A2-884C-0BA0270BF7E8}" dt="2023-12-04T19:13:52.963" v="174" actId="2890"/>
        <pc:sldMkLst>
          <pc:docMk/>
          <pc:sldMk cId="201947764" sldId="327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803157733" sldId="32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5401692" sldId="328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36138901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3253686" sldId="32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67217243" sldId="330"/>
        </pc:sldMkLst>
      </pc:sldChg>
      <pc:sldChg chg="add replId">
        <pc:chgData name="Juan Marcos Fustero" userId="cac871cd91e1ddbe" providerId="LiveId" clId="{890F1CF5-2001-44A2-884C-0BA0270BF7E8}" dt="2023-12-04T19:13:52.963" v="174" actId="2890"/>
        <pc:sldMkLst>
          <pc:docMk/>
          <pc:sldMk cId="1690077079" sldId="33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70698243" sldId="331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3495786597" sldId="33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767050356" sldId="332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259323582" sldId="33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468106095" sldId="333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4067555000" sldId="33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838495362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58638507" sldId="334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871509228" sldId="335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662444283" sldId="335"/>
        </pc:sldMkLst>
      </pc:sldChg>
      <pc:sldChg chg="add">
        <pc:chgData name="Juan Marcos Fustero" userId="cac871cd91e1ddbe" providerId="LiveId" clId="{890F1CF5-2001-44A2-884C-0BA0270BF7E8}" dt="2023-12-04T19:14:01.036" v="175"/>
        <pc:sldMkLst>
          <pc:docMk/>
          <pc:sldMk cId="1627127772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4071352526" sldId="336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251111873" sldId="338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187498441" sldId="339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3566052914" sldId="340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062540877" sldId="341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116069601" sldId="342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758299327" sldId="343"/>
        </pc:sldMkLst>
      </pc:sldChg>
      <pc:sldChg chg="del">
        <pc:chgData name="Juan Marcos Fustero" userId="cac871cd91e1ddbe" providerId="LiveId" clId="{890F1CF5-2001-44A2-884C-0BA0270BF7E8}" dt="2023-12-04T19:12:49.906" v="138" actId="47"/>
        <pc:sldMkLst>
          <pc:docMk/>
          <pc:sldMk cId="2065798008" sldId="344"/>
        </pc:sldMkLst>
      </pc:sldChg>
    </pc:docChg>
  </pc:docChgLst>
  <pc:docChgLst>
    <pc:chgData name="Juan Marcos Fustero" userId="cac871cd91e1ddbe" providerId="LiveId" clId="{09AE661B-D416-47B4-A337-20E485A51F7C}"/>
    <pc:docChg chg="undo custSel addSld delSld modSld">
      <pc:chgData name="Juan Marcos Fustero" userId="cac871cd91e1ddbe" providerId="LiveId" clId="{09AE661B-D416-47B4-A337-20E485A51F7C}" dt="2023-12-05T14:07:06.430" v="85" actId="20577"/>
      <pc:docMkLst>
        <pc:docMk/>
      </pc:docMkLst>
      <pc:sldChg chg="modSp mod">
        <pc:chgData name="Juan Marcos Fustero" userId="cac871cd91e1ddbe" providerId="LiveId" clId="{09AE661B-D416-47B4-A337-20E485A51F7C}" dt="2023-12-05T14:04:30.910" v="14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09AE661B-D416-47B4-A337-20E485A51F7C}" dt="2023-12-05T14:04:38.491" v="19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09AE661B-D416-47B4-A337-20E485A51F7C}" dt="2023-12-05T14:04:59.978" v="24" actId="20577"/>
        <pc:sldMkLst>
          <pc:docMk/>
          <pc:sldMk cId="2772641458" sldId="259"/>
        </pc:sldMkLst>
      </pc:sldChg>
      <pc:sldChg chg="modSp mod">
        <pc:chgData name="Juan Marcos Fustero" userId="cac871cd91e1ddbe" providerId="LiveId" clId="{09AE661B-D416-47B4-A337-20E485A51F7C}" dt="2023-12-05T14:05:17.286" v="30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09AE661B-D416-47B4-A337-20E485A51F7C}" dt="2023-12-05T14:05:47.926" v="35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09AE661B-D416-47B4-A337-20E485A51F7C}" dt="2023-12-05T14:04:05.124" v="10"/>
        <pc:sldMkLst>
          <pc:docMk/>
          <pc:sldMk cId="4150458418" sldId="262"/>
        </pc:sldMkLst>
      </pc:sldChg>
      <pc:sldChg chg="modSp mod">
        <pc:chgData name="Juan Marcos Fustero" userId="cac871cd91e1ddbe" providerId="LiveId" clId="{09AE661B-D416-47B4-A337-20E485A51F7C}" dt="2023-12-05T14:04:08.455" v="11"/>
        <pc:sldMkLst>
          <pc:docMk/>
          <pc:sldMk cId="2456547325" sldId="263"/>
        </pc:sldMkLst>
      </pc:sldChg>
      <pc:sldChg chg="modSp mod">
        <pc:chgData name="Juan Marcos Fustero" userId="cac871cd91e1ddbe" providerId="LiveId" clId="{09AE661B-D416-47B4-A337-20E485A51F7C}" dt="2023-12-05T14:06:11.733" v="39"/>
        <pc:sldMkLst>
          <pc:docMk/>
          <pc:sldMk cId="2811418843" sldId="264"/>
        </pc:sldMkLst>
      </pc:sldChg>
      <pc:sldChg chg="modSp mod">
        <pc:chgData name="Juan Marcos Fustero" userId="cac871cd91e1ddbe" providerId="LiveId" clId="{09AE661B-D416-47B4-A337-20E485A51F7C}" dt="2023-12-05T14:06:14.388" v="40"/>
        <pc:sldMkLst>
          <pc:docMk/>
          <pc:sldMk cId="1720323524" sldId="265"/>
        </pc:sldMkLst>
      </pc:sldChg>
      <pc:sldChg chg="modSp mod">
        <pc:chgData name="Juan Marcos Fustero" userId="cac871cd91e1ddbe" providerId="LiveId" clId="{09AE661B-D416-47B4-A337-20E485A51F7C}" dt="2023-12-05T14:06:17.268" v="41"/>
        <pc:sldMkLst>
          <pc:docMk/>
          <pc:sldMk cId="1376129779" sldId="266"/>
        </pc:sldMkLst>
      </pc:sldChg>
      <pc:sldChg chg="modSp mod">
        <pc:chgData name="Juan Marcos Fustero" userId="cac871cd91e1ddbe" providerId="LiveId" clId="{09AE661B-D416-47B4-A337-20E485A51F7C}" dt="2023-12-05T14:06:19.856" v="42"/>
        <pc:sldMkLst>
          <pc:docMk/>
          <pc:sldMk cId="2185321722" sldId="31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788661778" sldId="31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97916078" sldId="31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333371626" sldId="31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64056936" sldId="31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085550024" sldId="31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604997764" sldId="32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19168972" sldId="32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27709927" sldId="32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562159012" sldId="32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814616608" sldId="32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36156265" sldId="32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225307806" sldId="326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201947764" sldId="327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803157733" sldId="328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6138901" sldId="329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90077079" sldId="330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3495786597" sldId="331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259323582" sldId="332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4067555000" sldId="333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58638507" sldId="334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871509228" sldId="335"/>
        </pc:sldMkLst>
      </pc:sldChg>
      <pc:sldChg chg="del">
        <pc:chgData name="Juan Marcos Fustero" userId="cac871cd91e1ddbe" providerId="LiveId" clId="{09AE661B-D416-47B4-A337-20E485A51F7C}" dt="2023-12-05T14:06:26.487" v="43" actId="47"/>
        <pc:sldMkLst>
          <pc:docMk/>
          <pc:sldMk cId="1627127772" sldId="336"/>
        </pc:sldMkLst>
      </pc:sldChg>
      <pc:sldChg chg="modSp add mod">
        <pc:chgData name="Juan Marcos Fustero" userId="cac871cd91e1ddbe" providerId="LiveId" clId="{09AE661B-D416-47B4-A337-20E485A51F7C}" dt="2023-12-05T14:04:34.374" v="16" actId="6549"/>
        <pc:sldMkLst>
          <pc:docMk/>
          <pc:sldMk cId="1714792923" sldId="337"/>
        </pc:sldMkLst>
      </pc:sldChg>
      <pc:sldChg chg="modSp add mod">
        <pc:chgData name="Juan Marcos Fustero" userId="cac871cd91e1ddbe" providerId="LiveId" clId="{09AE661B-D416-47B4-A337-20E485A51F7C}" dt="2023-12-05T14:04:40.314" v="21" actId="6549"/>
        <pc:sldMkLst>
          <pc:docMk/>
          <pc:sldMk cId="2192158310" sldId="338"/>
        </pc:sldMkLst>
      </pc:sldChg>
      <pc:sldChg chg="modSp add mod">
        <pc:chgData name="Juan Marcos Fustero" userId="cac871cd91e1ddbe" providerId="LiveId" clId="{09AE661B-D416-47B4-A337-20E485A51F7C}" dt="2023-12-05T14:05:04.119" v="27" actId="6549"/>
        <pc:sldMkLst>
          <pc:docMk/>
          <pc:sldMk cId="2926964040" sldId="339"/>
        </pc:sldMkLst>
      </pc:sldChg>
      <pc:sldChg chg="modSp add mod">
        <pc:chgData name="Juan Marcos Fustero" userId="cac871cd91e1ddbe" providerId="LiveId" clId="{09AE661B-D416-47B4-A337-20E485A51F7C}" dt="2023-12-05T14:05:19.505" v="31" actId="20577"/>
        <pc:sldMkLst>
          <pc:docMk/>
          <pc:sldMk cId="3658149747" sldId="340"/>
        </pc:sldMkLst>
      </pc:sldChg>
      <pc:sldChg chg="modSp add mod">
        <pc:chgData name="Juan Marcos Fustero" userId="cac871cd91e1ddbe" providerId="LiveId" clId="{09AE661B-D416-47B4-A337-20E485A51F7C}" dt="2023-12-05T14:05:51.391" v="38" actId="6549"/>
        <pc:sldMkLst>
          <pc:docMk/>
          <pc:sldMk cId="1735143428" sldId="341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397679611" sldId="342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669019646" sldId="343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512837487" sldId="344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636866883" sldId="345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2479426586" sldId="346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115132703" sldId="347"/>
        </pc:sldMkLst>
      </pc:sldChg>
      <pc:sldChg chg="add">
        <pc:chgData name="Juan Marcos Fustero" userId="cac871cd91e1ddbe" providerId="LiveId" clId="{09AE661B-D416-47B4-A337-20E485A51F7C}" dt="2023-12-05T14:06:36.339" v="44"/>
        <pc:sldMkLst>
          <pc:docMk/>
          <pc:sldMk cId="617734212" sldId="348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1643609778" sldId="349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4219548885" sldId="350"/>
        </pc:sldMkLst>
      </pc:sldChg>
      <pc:sldChg chg="add">
        <pc:chgData name="Juan Marcos Fustero" userId="cac871cd91e1ddbe" providerId="LiveId" clId="{09AE661B-D416-47B4-A337-20E485A51F7C}" dt="2023-12-05T14:06:43.460" v="45"/>
        <pc:sldMkLst>
          <pc:docMk/>
          <pc:sldMk cId="3242187080" sldId="351"/>
        </pc:sldMkLst>
      </pc:sldChg>
      <pc:sldChg chg="add">
        <pc:chgData name="Juan Marcos Fustero" userId="cac871cd91e1ddbe" providerId="LiveId" clId="{09AE661B-D416-47B4-A337-20E485A51F7C}" dt="2023-12-05T14:06:47.802" v="46"/>
        <pc:sldMkLst>
          <pc:docMk/>
          <pc:sldMk cId="853520325" sldId="352"/>
        </pc:sldMkLst>
      </pc:sldChg>
      <pc:sldChg chg="modSp add mod">
        <pc:chgData name="Juan Marcos Fustero" userId="cac871cd91e1ddbe" providerId="LiveId" clId="{09AE661B-D416-47B4-A337-20E485A51F7C}" dt="2023-12-05T14:06:53.738" v="53" actId="20577"/>
        <pc:sldMkLst>
          <pc:docMk/>
          <pc:sldMk cId="4081446693" sldId="353"/>
        </pc:sldMkLst>
      </pc:sldChg>
      <pc:sldChg chg="modSp add mod">
        <pc:chgData name="Juan Marcos Fustero" userId="cac871cd91e1ddbe" providerId="LiveId" clId="{09AE661B-D416-47B4-A337-20E485A51F7C}" dt="2023-12-05T14:06:59.118" v="71" actId="20577"/>
        <pc:sldMkLst>
          <pc:docMk/>
          <pc:sldMk cId="112476336" sldId="354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4186707677" sldId="355"/>
        </pc:sldMkLst>
      </pc:sldChg>
      <pc:sldChg chg="add">
        <pc:chgData name="Juan Marcos Fustero" userId="cac871cd91e1ddbe" providerId="LiveId" clId="{09AE661B-D416-47B4-A337-20E485A51F7C}" dt="2023-12-05T14:07:01.751" v="72"/>
        <pc:sldMkLst>
          <pc:docMk/>
          <pc:sldMk cId="12392273" sldId="356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734657121" sldId="357"/>
        </pc:sldMkLst>
      </pc:sldChg>
      <pc:sldChg chg="add">
        <pc:chgData name="Juan Marcos Fustero" userId="cac871cd91e1ddbe" providerId="LiveId" clId="{09AE661B-D416-47B4-A337-20E485A51F7C}" dt="2023-12-05T14:07:02.473" v="73"/>
        <pc:sldMkLst>
          <pc:docMk/>
          <pc:sldMk cId="1990187957" sldId="358"/>
        </pc:sldMkLst>
      </pc:sldChg>
      <pc:sldChg chg="add">
        <pc:chgData name="Juan Marcos Fustero" userId="cac871cd91e1ddbe" providerId="LiveId" clId="{09AE661B-D416-47B4-A337-20E485A51F7C}" dt="2023-12-05T14:07:03.215" v="74"/>
        <pc:sldMkLst>
          <pc:docMk/>
          <pc:sldMk cId="2325593617" sldId="359"/>
        </pc:sldMkLst>
      </pc:sldChg>
      <pc:sldChg chg="modSp add mod">
        <pc:chgData name="Juan Marcos Fustero" userId="cac871cd91e1ddbe" providerId="LiveId" clId="{09AE661B-D416-47B4-A337-20E485A51F7C}" dt="2023-12-05T14:07:06.430" v="85" actId="20577"/>
        <pc:sldMkLst>
          <pc:docMk/>
          <pc:sldMk cId="390242873" sldId="360"/>
        </pc:sldMkLst>
      </pc:sldChg>
    </pc:docChg>
  </pc:docChgLst>
  <pc:docChgLst>
    <pc:chgData name="Juan Marcos Fustero" userId="cac871cd91e1ddbe" providerId="LiveId" clId="{F66617C5-2EA7-4FED-92CB-82783B5A01E0}"/>
    <pc:docChg chg="undo redo custSel addSld delSld modSld">
      <pc:chgData name="Juan Marcos Fustero" userId="cac871cd91e1ddbe" providerId="LiveId" clId="{F66617C5-2EA7-4FED-92CB-82783B5A01E0}" dt="2025-01-28T22:15:15.838" v="163" actId="47"/>
      <pc:docMkLst>
        <pc:docMk/>
      </pc:docMkLst>
      <pc:sldChg chg="modSp mod">
        <pc:chgData name="Juan Marcos Fustero" userId="cac871cd91e1ddbe" providerId="LiveId" clId="{F66617C5-2EA7-4FED-92CB-82783B5A01E0}" dt="2025-01-28T22:08:02.636" v="8" actId="20577"/>
        <pc:sldMkLst>
          <pc:docMk/>
          <pc:sldMk cId="959364019" sldId="257"/>
        </pc:sldMkLst>
      </pc:sldChg>
      <pc:sldChg chg="modSp mod">
        <pc:chgData name="Juan Marcos Fustero" userId="cac871cd91e1ddbe" providerId="LiveId" clId="{F66617C5-2EA7-4FED-92CB-82783B5A01E0}" dt="2025-01-28T22:08:17.889" v="21" actId="20577"/>
        <pc:sldMkLst>
          <pc:docMk/>
          <pc:sldMk cId="293718981" sldId="258"/>
        </pc:sldMkLst>
      </pc:sldChg>
      <pc:sldChg chg="modSp mod">
        <pc:chgData name="Juan Marcos Fustero" userId="cac871cd91e1ddbe" providerId="LiveId" clId="{F66617C5-2EA7-4FED-92CB-82783B5A01E0}" dt="2025-01-28T22:08:35.283" v="31" actId="6549"/>
        <pc:sldMkLst>
          <pc:docMk/>
          <pc:sldMk cId="2772641458" sldId="259"/>
        </pc:sldMkLst>
      </pc:sldChg>
      <pc:sldChg chg="modSp mod">
        <pc:chgData name="Juan Marcos Fustero" userId="cac871cd91e1ddbe" providerId="LiveId" clId="{F66617C5-2EA7-4FED-92CB-82783B5A01E0}" dt="2025-01-28T22:09:21.288" v="84" actId="20577"/>
        <pc:sldMkLst>
          <pc:docMk/>
          <pc:sldMk cId="4114390164" sldId="260"/>
        </pc:sldMkLst>
      </pc:sldChg>
      <pc:sldChg chg="modSp mod">
        <pc:chgData name="Juan Marcos Fustero" userId="cac871cd91e1ddbe" providerId="LiveId" clId="{F66617C5-2EA7-4FED-92CB-82783B5A01E0}" dt="2025-01-28T22:09:06.264" v="63" actId="20577"/>
        <pc:sldMkLst>
          <pc:docMk/>
          <pc:sldMk cId="2045976424" sldId="261"/>
        </pc:sldMkLst>
      </pc:sldChg>
      <pc:sldChg chg="modSp mod">
        <pc:chgData name="Juan Marcos Fustero" userId="cac871cd91e1ddbe" providerId="LiveId" clId="{F66617C5-2EA7-4FED-92CB-82783B5A01E0}" dt="2025-01-28T22:13:54.809" v="117" actId="20577"/>
        <pc:sldMkLst>
          <pc:docMk/>
          <pc:sldMk cId="4150458418" sldId="262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46998270" sldId="313"/>
        </pc:sldMkLst>
      </pc:sldChg>
      <pc:sldChg chg="modSp mod">
        <pc:chgData name="Juan Marcos Fustero" userId="cac871cd91e1ddbe" providerId="LiveId" clId="{F66617C5-2EA7-4FED-92CB-82783B5A01E0}" dt="2025-01-28T22:08:10.449" v="14"/>
        <pc:sldMkLst>
          <pc:docMk/>
          <pc:sldMk cId="1714792923" sldId="337"/>
        </pc:sldMkLst>
      </pc:sldChg>
      <pc:sldChg chg="modSp mod">
        <pc:chgData name="Juan Marcos Fustero" userId="cac871cd91e1ddbe" providerId="LiveId" clId="{F66617C5-2EA7-4FED-92CB-82783B5A01E0}" dt="2025-01-28T22:08:22.716" v="24"/>
        <pc:sldMkLst>
          <pc:docMk/>
          <pc:sldMk cId="2192158310" sldId="338"/>
        </pc:sldMkLst>
      </pc:sldChg>
      <pc:sldChg chg="modSp mod">
        <pc:chgData name="Juan Marcos Fustero" userId="cac871cd91e1ddbe" providerId="LiveId" clId="{F66617C5-2EA7-4FED-92CB-82783B5A01E0}" dt="2025-01-28T22:08:41.694" v="35" actId="20577"/>
        <pc:sldMkLst>
          <pc:docMk/>
          <pc:sldMk cId="2926964040" sldId="339"/>
        </pc:sldMkLst>
      </pc:sldChg>
      <pc:sldChg chg="modSp del mod">
        <pc:chgData name="Juan Marcos Fustero" userId="cac871cd91e1ddbe" providerId="LiveId" clId="{F66617C5-2EA7-4FED-92CB-82783B5A01E0}" dt="2025-01-28T22:09:22.559" v="85" actId="47"/>
        <pc:sldMkLst>
          <pc:docMk/>
          <pc:sldMk cId="3658149747" sldId="340"/>
        </pc:sldMkLst>
      </pc:sldChg>
      <pc:sldChg chg="del">
        <pc:chgData name="Juan Marcos Fustero" userId="cac871cd91e1ddbe" providerId="LiveId" clId="{F66617C5-2EA7-4FED-92CB-82783B5A01E0}" dt="2025-01-28T22:08:05.724" v="9" actId="47"/>
        <pc:sldMkLst>
          <pc:docMk/>
          <pc:sldMk cId="3783781043" sldId="361"/>
        </pc:sldMkLst>
      </pc:sldChg>
      <pc:sldChg chg="del">
        <pc:chgData name="Juan Marcos Fustero" userId="cac871cd91e1ddbe" providerId="LiveId" clId="{F66617C5-2EA7-4FED-92CB-82783B5A01E0}" dt="2025-01-28T22:08:55.741" v="51" actId="47"/>
        <pc:sldMkLst>
          <pc:docMk/>
          <pc:sldMk cId="2699270794" sldId="362"/>
        </pc:sldMkLst>
      </pc:sldChg>
      <pc:sldChg chg="modSp mod">
        <pc:chgData name="Juan Marcos Fustero" userId="cac871cd91e1ddbe" providerId="LiveId" clId="{F66617C5-2EA7-4FED-92CB-82783B5A01E0}" dt="2025-01-28T22:09:39.273" v="94" actId="20577"/>
        <pc:sldMkLst>
          <pc:docMk/>
          <pc:sldMk cId="933515445" sldId="363"/>
        </pc:sldMkLst>
      </pc:sldChg>
      <pc:sldChg chg="modSp mod">
        <pc:chgData name="Juan Marcos Fustero" userId="cac871cd91e1ddbe" providerId="LiveId" clId="{F66617C5-2EA7-4FED-92CB-82783B5A01E0}" dt="2025-01-28T22:09:47.800" v="101" actId="20577"/>
        <pc:sldMkLst>
          <pc:docMk/>
          <pc:sldMk cId="1449874850" sldId="364"/>
        </pc:sldMkLst>
      </pc:sldChg>
      <pc:sldChg chg="modSp mod">
        <pc:chgData name="Juan Marcos Fustero" userId="cac871cd91e1ddbe" providerId="LiveId" clId="{F66617C5-2EA7-4FED-92CB-82783B5A01E0}" dt="2025-01-28T22:09:58.555" v="109" actId="20577"/>
        <pc:sldMkLst>
          <pc:docMk/>
          <pc:sldMk cId="3860209337" sldId="365"/>
        </pc:sldMkLst>
      </pc:sldChg>
      <pc:sldChg chg="del">
        <pc:chgData name="Juan Marcos Fustero" userId="cac871cd91e1ddbe" providerId="LiveId" clId="{F66617C5-2EA7-4FED-92CB-82783B5A01E0}" dt="2025-01-28T22:10:03.345" v="110" actId="47"/>
        <pc:sldMkLst>
          <pc:docMk/>
          <pc:sldMk cId="1200683392" sldId="366"/>
        </pc:sldMkLst>
      </pc:sldChg>
      <pc:sldChg chg="modSp mod">
        <pc:chgData name="Juan Marcos Fustero" userId="cac871cd91e1ddbe" providerId="LiveId" clId="{F66617C5-2EA7-4FED-92CB-82783B5A01E0}" dt="2025-01-28T22:13:58.677" v="120"/>
        <pc:sldMkLst>
          <pc:docMk/>
          <pc:sldMk cId="3336179412" sldId="367"/>
        </pc:sldMkLst>
      </pc:sldChg>
      <pc:sldChg chg="modSp mod">
        <pc:chgData name="Juan Marcos Fustero" userId="cac871cd91e1ddbe" providerId="LiveId" clId="{F66617C5-2EA7-4FED-92CB-82783B5A01E0}" dt="2025-01-28T22:14:04.259" v="129" actId="20577"/>
        <pc:sldMkLst>
          <pc:docMk/>
          <pc:sldMk cId="1199716512" sldId="368"/>
        </pc:sldMkLst>
      </pc:sldChg>
      <pc:sldChg chg="modSp mod">
        <pc:chgData name="Juan Marcos Fustero" userId="cac871cd91e1ddbe" providerId="LiveId" clId="{F66617C5-2EA7-4FED-92CB-82783B5A01E0}" dt="2025-01-28T22:14:07.994" v="132"/>
        <pc:sldMkLst>
          <pc:docMk/>
          <pc:sldMk cId="3827620355" sldId="369"/>
        </pc:sldMkLst>
      </pc:sldChg>
      <pc:sldChg chg="modSp mod">
        <pc:chgData name="Juan Marcos Fustero" userId="cac871cd91e1ddbe" providerId="LiveId" clId="{F66617C5-2EA7-4FED-92CB-82783B5A01E0}" dt="2025-01-28T22:14:42.825" v="151" actId="20577"/>
        <pc:sldMkLst>
          <pc:docMk/>
          <pc:sldMk cId="1841512936" sldId="370"/>
        </pc:sldMkLst>
      </pc:sldChg>
      <pc:sldChg chg="addSp delSp modSp mod">
        <pc:chgData name="Juan Marcos Fustero" userId="cac871cd91e1ddbe" providerId="LiveId" clId="{F66617C5-2EA7-4FED-92CB-82783B5A01E0}" dt="2025-01-28T22:14:51.845" v="152" actId="478"/>
        <pc:sldMkLst>
          <pc:docMk/>
          <pc:sldMk cId="3336435229" sldId="371"/>
        </pc:sldMkLst>
      </pc:sldChg>
      <pc:sldChg chg="modSp mod">
        <pc:chgData name="Juan Marcos Fustero" userId="cac871cd91e1ddbe" providerId="LiveId" clId="{F66617C5-2EA7-4FED-92CB-82783B5A01E0}" dt="2025-01-28T22:15:13.245" v="162" actId="20577"/>
        <pc:sldMkLst>
          <pc:docMk/>
          <pc:sldMk cId="1719626463" sldId="372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390231343" sldId="373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2153314103" sldId="374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737165344" sldId="375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560767641" sldId="376"/>
        </pc:sldMkLst>
      </pc:sldChg>
      <pc:sldChg chg="del">
        <pc:chgData name="Juan Marcos Fustero" userId="cac871cd91e1ddbe" providerId="LiveId" clId="{F66617C5-2EA7-4FED-92CB-82783B5A01E0}" dt="2025-01-28T22:15:15.838" v="163" actId="47"/>
        <pc:sldMkLst>
          <pc:docMk/>
          <pc:sldMk cId="1205114062" sldId="378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008710294" sldId="379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362774765" sldId="380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229336335" sldId="381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3551561949" sldId="382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4181587799" sldId="383"/>
        </pc:sldMkLst>
      </pc:sldChg>
      <pc:sldChg chg="add">
        <pc:chgData name="Juan Marcos Fustero" userId="cac871cd91e1ddbe" providerId="LiveId" clId="{F66617C5-2EA7-4FED-92CB-82783B5A01E0}" dt="2025-01-28T22:14:20.311" v="133"/>
        <pc:sldMkLst>
          <pc:docMk/>
          <pc:sldMk cId="2680032403" sldId="384"/>
        </pc:sldMkLst>
      </pc:sldChg>
      <pc:sldChg chg="modSp add mod">
        <pc:chgData name="Juan Marcos Fustero" userId="cac871cd91e1ddbe" providerId="LiveId" clId="{F66617C5-2EA7-4FED-92CB-82783B5A01E0}" dt="2025-01-28T22:14:31.011" v="140" actId="20577"/>
        <pc:sldMkLst>
          <pc:docMk/>
          <pc:sldMk cId="2177036888" sldId="385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2098062571" sldId="386"/>
        </pc:sldMkLst>
      </pc:sldChg>
      <pc:sldChg chg="add">
        <pc:chgData name="Juan Marcos Fustero" userId="cac871cd91e1ddbe" providerId="LiveId" clId="{F66617C5-2EA7-4FED-92CB-82783B5A01E0}" dt="2025-01-28T22:14:35.605" v="141"/>
        <pc:sldMkLst>
          <pc:docMk/>
          <pc:sldMk cId="558520707" sldId="387"/>
        </pc:sldMkLst>
      </pc:sldChg>
      <pc:sldChg chg="modSp add mod">
        <pc:chgData name="Juan Marcos Fustero" userId="cac871cd91e1ddbe" providerId="LiveId" clId="{F66617C5-2EA7-4FED-92CB-82783B5A01E0}" dt="2025-01-28T22:14:40.822" v="146" actId="20577"/>
        <pc:sldMkLst>
          <pc:docMk/>
          <pc:sldMk cId="2453406301" sldId="388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2253971854" sldId="389"/>
        </pc:sldMkLst>
      </pc:sldChg>
      <pc:sldChg chg="add">
        <pc:chgData name="Juan Marcos Fustero" userId="cac871cd91e1ddbe" providerId="LiveId" clId="{F66617C5-2EA7-4FED-92CB-82783B5A01E0}" dt="2025-01-28T22:15:04.856" v="153"/>
        <pc:sldMkLst>
          <pc:docMk/>
          <pc:sldMk cId="3315980055" sldId="39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Imagina un lugar</a:t>
            </a:r>
            <a:br>
              <a:rPr lang="es-ES" dirty="0"/>
            </a:br>
            <a:r>
              <a:rPr lang="es-ES" dirty="0"/>
              <a:t>Imagina una casa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 el cielo en sus manos</a:t>
            </a:r>
            <a:br>
              <a:rPr lang="es-ES" dirty="0"/>
            </a:br>
            <a:r>
              <a:rPr lang="es-ES" dirty="0"/>
              <a:t>Por su iglesia vendrá</a:t>
            </a:r>
          </a:p>
        </p:txBody>
      </p:sp>
    </p:spTree>
    <p:extLst>
      <p:ext uri="{BB962C8B-B14F-4D97-AF65-F5344CB8AC3E}">
        <p14:creationId xmlns:p14="http://schemas.microsoft.com/office/powerpoint/2010/main" val="1449874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Cada lágrima y duelo</a:t>
            </a:r>
            <a:br>
              <a:rPr lang="es-ES" dirty="0"/>
            </a:br>
            <a:r>
              <a:rPr lang="es-ES" dirty="0"/>
              <a:t>En gozo convertirá</a:t>
            </a:r>
          </a:p>
        </p:txBody>
      </p:sp>
    </p:spTree>
    <p:extLst>
      <p:ext uri="{BB962C8B-B14F-4D97-AF65-F5344CB8AC3E}">
        <p14:creationId xmlns:p14="http://schemas.microsoft.com/office/powerpoint/2010/main" val="3860209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708ED-2DD8-27A3-37DA-E0A229B2E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56CB28-E3D8-3098-7FF8-DFC83855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Jesús el centro de todo</a:t>
            </a:r>
            <a:br>
              <a:rPr lang="es-ES" dirty="0"/>
            </a:br>
            <a:r>
              <a:rPr lang="es-ES" dirty="0"/>
              <a:t>Jesús es la razón</a:t>
            </a:r>
          </a:p>
        </p:txBody>
      </p:sp>
    </p:spTree>
    <p:extLst>
      <p:ext uri="{BB962C8B-B14F-4D97-AF65-F5344CB8AC3E}">
        <p14:creationId xmlns:p14="http://schemas.microsoft.com/office/powerpoint/2010/main" val="1701050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EEDFD-977C-9713-A110-0A49DAA7F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26349-3E84-25C2-1A57-F113EFEF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 gracia lo llena todo</a:t>
            </a:r>
            <a:br>
              <a:rPr lang="es-ES" dirty="0"/>
            </a:br>
            <a:r>
              <a:rPr lang="es-ES" dirty="0"/>
              <a:t>Su amor nuestra canción</a:t>
            </a:r>
          </a:p>
        </p:txBody>
      </p:sp>
    </p:spTree>
    <p:extLst>
      <p:ext uri="{BB962C8B-B14F-4D97-AF65-F5344CB8AC3E}">
        <p14:creationId xmlns:p14="http://schemas.microsoft.com/office/powerpoint/2010/main" val="1092520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97E3D-9CEC-0C80-C6E4-EF7B0246D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671732-8515-928A-7970-B420E273C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mis pies en la tierra</a:t>
            </a:r>
            <a:br>
              <a:rPr lang="es-ES" dirty="0"/>
            </a:br>
            <a:r>
              <a:rPr lang="es-ES" dirty="0"/>
              <a:t>Mis manos al cielo</a:t>
            </a:r>
          </a:p>
        </p:txBody>
      </p:sp>
    </p:spTree>
    <p:extLst>
      <p:ext uri="{BB962C8B-B14F-4D97-AF65-F5344CB8AC3E}">
        <p14:creationId xmlns:p14="http://schemas.microsoft.com/office/powerpoint/2010/main" val="4039177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CF41A-46B9-5521-B879-10BEBB4918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59E90-D208-E848-2697-6960E3678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canto en mis labios</a:t>
            </a:r>
            <a:br>
              <a:rPr lang="es-ES" dirty="0"/>
            </a:br>
            <a:r>
              <a:rPr lang="es-ES" dirty="0"/>
              <a:t>Y mis ojos puestos en ti</a:t>
            </a:r>
          </a:p>
        </p:txBody>
      </p:sp>
    </p:spTree>
    <p:extLst>
      <p:ext uri="{BB962C8B-B14F-4D97-AF65-F5344CB8AC3E}">
        <p14:creationId xmlns:p14="http://schemas.microsoft.com/office/powerpoint/2010/main" val="1296326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DBB35-9DCB-4C53-B80A-ACB22C995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2D3806-6C28-B5B7-6A88-2D4FCEABC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mis pies en la tierra</a:t>
            </a:r>
            <a:br>
              <a:rPr lang="es-ES" dirty="0"/>
            </a:br>
            <a:r>
              <a:rPr lang="es-ES" dirty="0"/>
              <a:t>Mis manos al cielo</a:t>
            </a:r>
          </a:p>
        </p:txBody>
      </p:sp>
    </p:spTree>
    <p:extLst>
      <p:ext uri="{BB962C8B-B14F-4D97-AF65-F5344CB8AC3E}">
        <p14:creationId xmlns:p14="http://schemas.microsoft.com/office/powerpoint/2010/main" val="2104235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0750D-4F92-AEEA-9538-09403454A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F6A883-97DF-68D8-7C58-2EFDE6CD9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canto en mis labios</a:t>
            </a:r>
            <a:br>
              <a:rPr lang="es-ES" dirty="0"/>
            </a:br>
            <a:r>
              <a:rPr lang="es-ES" dirty="0"/>
              <a:t>Y mis ojos puestos en ti</a:t>
            </a:r>
          </a:p>
        </p:txBody>
      </p:sp>
    </p:spTree>
    <p:extLst>
      <p:ext uri="{BB962C8B-B14F-4D97-AF65-F5344CB8AC3E}">
        <p14:creationId xmlns:p14="http://schemas.microsoft.com/office/powerpoint/2010/main" val="2581953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9368C4-3B2C-1B40-9B3B-4EDD9ACCB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673E9F-3834-FD2E-BF94-9C0BCE66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la fe y la certeza</a:t>
            </a:r>
            <a:br>
              <a:rPr lang="es-ES" dirty="0"/>
            </a:br>
            <a:r>
              <a:rPr lang="es-ES" dirty="0"/>
              <a:t>Veré tu promesa</a:t>
            </a:r>
          </a:p>
        </p:txBody>
      </p:sp>
    </p:spTree>
    <p:extLst>
      <p:ext uri="{BB962C8B-B14F-4D97-AF65-F5344CB8AC3E}">
        <p14:creationId xmlns:p14="http://schemas.microsoft.com/office/powerpoint/2010/main" val="2416372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FDCF2-54B0-2FDF-9415-A99E3DB18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85FC5C-4043-71CB-C7DB-EE283588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y la tierra</a:t>
            </a:r>
            <a:br>
              <a:rPr lang="es-ES" dirty="0"/>
            </a:br>
            <a:r>
              <a:rPr lang="es-ES" dirty="0"/>
              <a:t>Juntos adorando sin fin</a:t>
            </a:r>
          </a:p>
        </p:txBody>
      </p:sp>
    </p:spTree>
    <p:extLst>
      <p:ext uri="{BB962C8B-B14F-4D97-AF65-F5344CB8AC3E}">
        <p14:creationId xmlns:p14="http://schemas.microsoft.com/office/powerpoint/2010/main" val="251938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Un espacio seguro</a:t>
            </a:r>
            <a:br>
              <a:rPr lang="es-ES" dirty="0"/>
            </a:br>
            <a:r>
              <a:rPr lang="es-ES" dirty="0"/>
              <a:t>Donde puedes estar</a:t>
            </a:r>
          </a:p>
        </p:txBody>
      </p:sp>
    </p:spTree>
    <p:extLst>
      <p:ext uri="{BB962C8B-B14F-4D97-AF65-F5344CB8AC3E}">
        <p14:creationId xmlns:p14="http://schemas.microsoft.com/office/powerpoint/2010/main" val="17147929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4B843-47EB-5799-C4FF-ECAC80BC0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6C938C-DA97-CE04-826E-994658167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la fe y la certeza</a:t>
            </a:r>
            <a:br>
              <a:rPr lang="es-ES" dirty="0"/>
            </a:br>
            <a:r>
              <a:rPr lang="es-ES" dirty="0"/>
              <a:t>Veré tu promesa</a:t>
            </a:r>
          </a:p>
        </p:txBody>
      </p:sp>
    </p:spTree>
    <p:extLst>
      <p:ext uri="{BB962C8B-B14F-4D97-AF65-F5344CB8AC3E}">
        <p14:creationId xmlns:p14="http://schemas.microsoft.com/office/powerpoint/2010/main" val="3324855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B2C0E-3712-DA11-5A50-3CB01EECF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4D898-E942-D8B1-1AF0-543809334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y la tierra</a:t>
            </a:r>
            <a:br>
              <a:rPr lang="es-ES" dirty="0"/>
            </a:br>
            <a:r>
              <a:rPr lang="es-ES" dirty="0"/>
              <a:t>Juntos adorando sin fin</a:t>
            </a:r>
          </a:p>
        </p:txBody>
      </p:sp>
    </p:spTree>
    <p:extLst>
      <p:ext uri="{BB962C8B-B14F-4D97-AF65-F5344CB8AC3E}">
        <p14:creationId xmlns:p14="http://schemas.microsoft.com/office/powerpoint/2010/main" val="1560104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E3696-CB83-3BD3-DAB3-8DA687678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6A782B-826E-5B4B-8CE2-44E259E10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Jesús el centro de todo</a:t>
            </a:r>
            <a:br>
              <a:rPr lang="es-ES" dirty="0"/>
            </a:br>
            <a:r>
              <a:rPr lang="es-ES" dirty="0"/>
              <a:t>Jesús es la razón</a:t>
            </a:r>
          </a:p>
        </p:txBody>
      </p:sp>
    </p:spTree>
    <p:extLst>
      <p:ext uri="{BB962C8B-B14F-4D97-AF65-F5344CB8AC3E}">
        <p14:creationId xmlns:p14="http://schemas.microsoft.com/office/powerpoint/2010/main" val="30870254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EBD8F-5803-C101-9693-0B31D288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CB3736-5D67-6161-7E93-2E5968F0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 gracia lo llena todo</a:t>
            </a:r>
            <a:br>
              <a:rPr lang="es-ES" dirty="0"/>
            </a:br>
            <a:r>
              <a:rPr lang="es-ES" dirty="0"/>
              <a:t>Su amor nuestra canción</a:t>
            </a:r>
          </a:p>
        </p:txBody>
      </p:sp>
    </p:spTree>
    <p:extLst>
      <p:ext uri="{BB962C8B-B14F-4D97-AF65-F5344CB8AC3E}">
        <p14:creationId xmlns:p14="http://schemas.microsoft.com/office/powerpoint/2010/main" val="31558093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97BAF-91E5-EC05-95C7-8FA5B5C19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983D66-3651-22E4-A7CE-BD22A7B9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Jesús el centro de todo</a:t>
            </a:r>
            <a:br>
              <a:rPr lang="es-ES" dirty="0"/>
            </a:br>
            <a:r>
              <a:rPr lang="es-ES" dirty="0"/>
              <a:t>Jesús es la razón</a:t>
            </a:r>
          </a:p>
        </p:txBody>
      </p:sp>
    </p:spTree>
    <p:extLst>
      <p:ext uri="{BB962C8B-B14F-4D97-AF65-F5344CB8AC3E}">
        <p14:creationId xmlns:p14="http://schemas.microsoft.com/office/powerpoint/2010/main" val="204608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A170E-DA1B-599B-C42D-07C24640C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812FA-138A-3205-8B95-66926ED2A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 gracia lo llena todo</a:t>
            </a:r>
            <a:br>
              <a:rPr lang="es-ES" dirty="0"/>
            </a:br>
            <a:r>
              <a:rPr lang="es-ES" dirty="0"/>
              <a:t>Su amor nuestra canción</a:t>
            </a:r>
          </a:p>
        </p:txBody>
      </p:sp>
    </p:spTree>
    <p:extLst>
      <p:ext uri="{BB962C8B-B14F-4D97-AF65-F5344CB8AC3E}">
        <p14:creationId xmlns:p14="http://schemas.microsoft.com/office/powerpoint/2010/main" val="52693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C8DF1-2B64-A18C-3874-972538DDA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88047-28AB-8AA3-5248-4ECD80F72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mis pies en la tierra</a:t>
            </a:r>
            <a:br>
              <a:rPr lang="es-ES" dirty="0"/>
            </a:br>
            <a:r>
              <a:rPr lang="es-ES" dirty="0"/>
              <a:t>Mis manos al cielo</a:t>
            </a:r>
          </a:p>
        </p:txBody>
      </p:sp>
    </p:spTree>
    <p:extLst>
      <p:ext uri="{BB962C8B-B14F-4D97-AF65-F5344CB8AC3E}">
        <p14:creationId xmlns:p14="http://schemas.microsoft.com/office/powerpoint/2010/main" val="1597998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57C4F-5307-05D2-A5BC-5D0640E26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E5B1B-DADB-0686-0750-BAE68886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Tu canto en mis labios</a:t>
            </a:r>
            <a:br>
              <a:rPr lang="es-ES" dirty="0"/>
            </a:br>
            <a:r>
              <a:rPr lang="es-ES" dirty="0"/>
              <a:t>Y mis ojos puestos en ti</a:t>
            </a:r>
          </a:p>
        </p:txBody>
      </p:sp>
    </p:spTree>
    <p:extLst>
      <p:ext uri="{BB962C8B-B14F-4D97-AF65-F5344CB8AC3E}">
        <p14:creationId xmlns:p14="http://schemas.microsoft.com/office/powerpoint/2010/main" val="2110431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9EDDD-F31F-1F1A-A258-7980112FA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A7C7B-F458-7DBE-6860-30B550C0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 tengo la fe y la certeza</a:t>
            </a:r>
            <a:br>
              <a:rPr lang="es-ES" dirty="0"/>
            </a:br>
            <a:r>
              <a:rPr lang="es-ES" dirty="0"/>
              <a:t>Veré tu promesa</a:t>
            </a:r>
          </a:p>
        </p:txBody>
      </p:sp>
    </p:spTree>
    <p:extLst>
      <p:ext uri="{BB962C8B-B14F-4D97-AF65-F5344CB8AC3E}">
        <p14:creationId xmlns:p14="http://schemas.microsoft.com/office/powerpoint/2010/main" val="30919631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82E2C-3F6C-6CA9-F9B1-5D5E260FF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B5F3D-2030-D7F7-52D5-D395F8A87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y la tierra</a:t>
            </a:r>
            <a:br>
              <a:rPr lang="es-ES" dirty="0"/>
            </a:br>
            <a:r>
              <a:rPr lang="es-ES" dirty="0"/>
              <a:t>Juntos adorando sin fin</a:t>
            </a:r>
          </a:p>
        </p:txBody>
      </p:sp>
    </p:spTree>
    <p:extLst>
      <p:ext uri="{BB962C8B-B14F-4D97-AF65-F5344CB8AC3E}">
        <p14:creationId xmlns:p14="http://schemas.microsoft.com/office/powerpoint/2010/main" val="765092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Imagina su paz</a:t>
            </a:r>
            <a:br>
              <a:rPr lang="es-ES" dirty="0"/>
            </a:br>
            <a:r>
              <a:rPr lang="es-ES" dirty="0"/>
              <a:t>Imagina su gracia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5B398-B55A-EBF9-A25C-D1D64FEB2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88611-9C54-DC0B-9C11-62C76872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y la tierra</a:t>
            </a:r>
            <a:br>
              <a:rPr lang="es-ES" dirty="0"/>
            </a:br>
            <a:r>
              <a:rPr lang="es-ES" dirty="0"/>
              <a:t>Juntos adorando sin fin</a:t>
            </a:r>
          </a:p>
        </p:txBody>
      </p:sp>
    </p:spTree>
    <p:extLst>
      <p:ext uri="{BB962C8B-B14F-4D97-AF65-F5344CB8AC3E}">
        <p14:creationId xmlns:p14="http://schemas.microsoft.com/office/powerpoint/2010/main" val="26391750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D050F-D3E4-FA2E-8B13-B68190901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2F4403-2BD0-B886-6731-DB12B331F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cielo y la tierra</a:t>
            </a:r>
            <a:br>
              <a:rPr lang="es-ES" dirty="0"/>
            </a:br>
            <a:r>
              <a:rPr lang="es-ES" dirty="0"/>
              <a:t>Juntos adorando sin fin</a:t>
            </a:r>
          </a:p>
        </p:txBody>
      </p:sp>
    </p:spTree>
    <p:extLst>
      <p:ext uri="{BB962C8B-B14F-4D97-AF65-F5344CB8AC3E}">
        <p14:creationId xmlns:p14="http://schemas.microsoft.com/office/powerpoint/2010/main" val="18292967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5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Esto no es un cuento</a:t>
            </a:r>
            <a:br>
              <a:rPr lang="es-ES" dirty="0"/>
            </a:br>
            <a:r>
              <a:rPr lang="es-ES" dirty="0"/>
              <a:t>Esto es algo real</a:t>
            </a:r>
          </a:p>
        </p:txBody>
      </p:sp>
    </p:spTree>
    <p:extLst>
      <p:ext uri="{BB962C8B-B14F-4D97-AF65-F5344CB8AC3E}">
        <p14:creationId xmlns:p14="http://schemas.microsoft.com/office/powerpoint/2010/main" val="2192158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Bienvenidos a la iglesia</a:t>
            </a:r>
            <a:br>
              <a:rPr lang="es-ES" dirty="0"/>
            </a:br>
            <a:r>
              <a:rPr lang="es-ES" dirty="0"/>
              <a:t>Donde reina el perdón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aunque no sea perfecta</a:t>
            </a:r>
            <a:br>
              <a:rPr lang="es-ES" dirty="0"/>
            </a:br>
            <a:r>
              <a:rPr lang="es-ES" dirty="0"/>
              <a:t>Es la familia de Dios</a:t>
            </a:r>
          </a:p>
        </p:txBody>
      </p:sp>
    </p:spTree>
    <p:extLst>
      <p:ext uri="{BB962C8B-B14F-4D97-AF65-F5344CB8AC3E}">
        <p14:creationId xmlns:p14="http://schemas.microsoft.com/office/powerpoint/2010/main" val="2926964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Jesús el centro de todo</a:t>
            </a:r>
            <a:br>
              <a:rPr lang="es-ES" dirty="0"/>
            </a:br>
            <a:r>
              <a:rPr lang="es-ES" dirty="0"/>
              <a:t>Jesús es la razón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Su gracia lo llena todo</a:t>
            </a:r>
            <a:br>
              <a:rPr lang="es-ES" dirty="0"/>
            </a:br>
            <a:r>
              <a:rPr lang="es-ES" dirty="0"/>
              <a:t>Su amor nuestra canción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día llegará</a:t>
            </a:r>
            <a:br>
              <a:rPr lang="es-ES" dirty="0"/>
            </a:br>
            <a:r>
              <a:rPr lang="es-ES" dirty="0"/>
              <a:t>Cuando él regresará</a:t>
            </a:r>
          </a:p>
        </p:txBody>
      </p:sp>
    </p:spTree>
    <p:extLst>
      <p:ext uri="{BB962C8B-B14F-4D97-AF65-F5344CB8AC3E}">
        <p14:creationId xmlns:p14="http://schemas.microsoft.com/office/powerpoint/2010/main" val="9335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35</TotalTime>
  <Words>312</Words>
  <Application>Microsoft Office PowerPoint</Application>
  <PresentationFormat>Widescreen</PresentationFormat>
  <Paragraphs>31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Arial</vt:lpstr>
      <vt:lpstr>Tema de Office</vt:lpstr>
      <vt:lpstr>Imagina un lugar Imagina una casa</vt:lpstr>
      <vt:lpstr>Un espacio seguro Donde puedes estar</vt:lpstr>
      <vt:lpstr>Imagina su paz Imagina su gracia</vt:lpstr>
      <vt:lpstr>Esto no es un cuento Esto es algo real</vt:lpstr>
      <vt:lpstr>Bienvenidos a la iglesia Donde reina el perdón</vt:lpstr>
      <vt:lpstr>Y aunque no sea perfecta Es la familia de Dios</vt:lpstr>
      <vt:lpstr>Jesús el centro de todo Jesús es la razón</vt:lpstr>
      <vt:lpstr>Su gracia lo llena todo Su amor nuestra canción</vt:lpstr>
      <vt:lpstr>El día llegará Cuando él regresará</vt:lpstr>
      <vt:lpstr>Con el cielo en sus manos Por su iglesia vendrá</vt:lpstr>
      <vt:lpstr>Cada lágrima y duelo En gozo convertirá</vt:lpstr>
      <vt:lpstr>Jesús el centro de todo Jesús es la razón</vt:lpstr>
      <vt:lpstr>Su gracia lo llena todo Su amor nuestra canción</vt:lpstr>
      <vt:lpstr>Si tengo mis pies en la tierra Mis manos al cielo</vt:lpstr>
      <vt:lpstr>Tu canto en mis labios Y mis ojos puestos en ti</vt:lpstr>
      <vt:lpstr>Si tengo mis pies en la tierra Mis manos al cielo</vt:lpstr>
      <vt:lpstr>Tu canto en mis labios Y mis ojos puestos en ti</vt:lpstr>
      <vt:lpstr>Si tengo la fe y la certeza Veré tu promesa</vt:lpstr>
      <vt:lpstr>El cielo y la tierra Juntos adorando sin fin</vt:lpstr>
      <vt:lpstr>Si tengo la fe y la certeza Veré tu promesa</vt:lpstr>
      <vt:lpstr>El cielo y la tierra Juntos adorando sin fin</vt:lpstr>
      <vt:lpstr>Jesús el centro de todo Jesús es la razón</vt:lpstr>
      <vt:lpstr>Su gracia lo llena todo Su amor nuestra canción</vt:lpstr>
      <vt:lpstr>Jesús el centro de todo Jesús es la razón</vt:lpstr>
      <vt:lpstr>Su gracia lo llena todo Su amor nuestra canción</vt:lpstr>
      <vt:lpstr>Si tengo mis pies en la tierra Mis manos al cielo</vt:lpstr>
      <vt:lpstr>Tu canto en mis labios Y mis ojos puestos en ti</vt:lpstr>
      <vt:lpstr>Si tengo la fe y la certeza Veré tu promesa</vt:lpstr>
      <vt:lpstr>El cielo y la tierra Juntos adorando sin fin</vt:lpstr>
      <vt:lpstr>El cielo y la tierra Juntos adorando sin fin</vt:lpstr>
      <vt:lpstr>El cielo y la tierra Juntos adorando sin fin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2025-10-03T18:13:10Z</dcterms:modified>
</cp:coreProperties>
</file>