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37" r:id="rId3"/>
    <p:sldId id="258" r:id="rId4"/>
    <p:sldId id="338" r:id="rId5"/>
    <p:sldId id="259" r:id="rId6"/>
    <p:sldId id="339" r:id="rId7"/>
    <p:sldId id="260" r:id="rId8"/>
    <p:sldId id="261" r:id="rId9"/>
    <p:sldId id="363" r:id="rId10"/>
    <p:sldId id="364" r:id="rId11"/>
    <p:sldId id="378" r:id="rId12"/>
    <p:sldId id="379" r:id="rId13"/>
    <p:sldId id="380" r:id="rId14"/>
    <p:sldId id="381" r:id="rId15"/>
    <p:sldId id="382" r:id="rId16"/>
    <p:sldId id="383" r:id="rId17"/>
    <p:sldId id="384" r:id="rId18"/>
    <p:sldId id="385" r:id="rId19"/>
    <p:sldId id="386" r:id="rId20"/>
    <p:sldId id="387" r:id="rId21"/>
    <p:sldId id="388" r:id="rId22"/>
    <p:sldId id="389" r:id="rId23"/>
    <p:sldId id="390" r:id="rId24"/>
    <p:sldId id="391" r:id="rId25"/>
    <p:sldId id="392" r:id="rId26"/>
    <p:sldId id="393" r:id="rId27"/>
    <p:sldId id="377" r:id="rId2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51C1D4-B363-4083-A627-084CA977D325}" v="30" dt="2026-03-14T20:07:22.0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702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12EAB6BD-A1F5-453C-A08D-E459B6CA027C}"/>
    <pc:docChg chg="undo redo custSel addSld delSld modSld">
      <pc:chgData name="Juan Marcos Fustero" userId="cac871cd91e1ddbe" providerId="LiveId" clId="{12EAB6BD-A1F5-453C-A08D-E459B6CA027C}" dt="2026-03-14T20:07:25.952" v="261" actId="20577"/>
      <pc:docMkLst>
        <pc:docMk/>
      </pc:docMkLst>
      <pc:sldChg chg="modSp mod">
        <pc:chgData name="Juan Marcos Fustero" userId="cac871cd91e1ddbe" providerId="LiveId" clId="{12EAB6BD-A1F5-453C-A08D-E459B6CA027C}" dt="2026-03-14T20:05:36.495" v="160" actId="20577"/>
        <pc:sldMkLst>
          <pc:docMk/>
          <pc:sldMk cId="959364019" sldId="257"/>
        </pc:sldMkLst>
        <pc:spChg chg="mod">
          <ac:chgData name="Juan Marcos Fustero" userId="cac871cd91e1ddbe" providerId="LiveId" clId="{12EAB6BD-A1F5-453C-A08D-E459B6CA027C}" dt="2026-03-14T20:05:36.495" v="160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12EAB6BD-A1F5-453C-A08D-E459B6CA027C}" dt="2026-03-14T20:05:39.854" v="164" actId="20577"/>
        <pc:sldMkLst>
          <pc:docMk/>
          <pc:sldMk cId="293718981" sldId="258"/>
        </pc:sldMkLst>
        <pc:spChg chg="mod">
          <ac:chgData name="Juan Marcos Fustero" userId="cac871cd91e1ddbe" providerId="LiveId" clId="{12EAB6BD-A1F5-453C-A08D-E459B6CA027C}" dt="2026-03-14T20:05:39.854" v="164" actId="20577"/>
          <ac:spMkLst>
            <pc:docMk/>
            <pc:sldMk cId="293718981" sldId="25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12EAB6BD-A1F5-453C-A08D-E459B6CA027C}" dt="2026-03-14T20:05:44.603" v="168" actId="20577"/>
        <pc:sldMkLst>
          <pc:docMk/>
          <pc:sldMk cId="2772641458" sldId="259"/>
        </pc:sldMkLst>
        <pc:spChg chg="mod">
          <ac:chgData name="Juan Marcos Fustero" userId="cac871cd91e1ddbe" providerId="LiveId" clId="{12EAB6BD-A1F5-453C-A08D-E459B6CA027C}" dt="2026-03-14T20:05:44.603" v="168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12EAB6BD-A1F5-453C-A08D-E459B6CA027C}" dt="2026-03-14T20:06:00.017" v="182" actId="20577"/>
        <pc:sldMkLst>
          <pc:docMk/>
          <pc:sldMk cId="4114390164" sldId="260"/>
        </pc:sldMkLst>
        <pc:spChg chg="mod">
          <ac:chgData name="Juan Marcos Fustero" userId="cac871cd91e1ddbe" providerId="LiveId" clId="{12EAB6BD-A1F5-453C-A08D-E459B6CA027C}" dt="2026-03-14T20:06:00.017" v="182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addSp delSp modSp mod">
        <pc:chgData name="Juan Marcos Fustero" userId="cac871cd91e1ddbe" providerId="LiveId" clId="{12EAB6BD-A1F5-453C-A08D-E459B6CA027C}" dt="2026-03-14T20:06:03.513" v="183" actId="478"/>
        <pc:sldMkLst>
          <pc:docMk/>
          <pc:sldMk cId="2045976424" sldId="261"/>
        </pc:sldMkLst>
        <pc:spChg chg="del">
          <ac:chgData name="Juan Marcos Fustero" userId="cac871cd91e1ddbe" providerId="LiveId" clId="{12EAB6BD-A1F5-453C-A08D-E459B6CA027C}" dt="2026-03-14T20:06:03.513" v="183" actId="478"/>
          <ac:spMkLst>
            <pc:docMk/>
            <pc:sldMk cId="2045976424" sldId="261"/>
            <ac:spMk id="2" creationId="{379C6A75-6170-4D05-8AE7-50FCAF857558}"/>
          </ac:spMkLst>
        </pc:spChg>
        <pc:spChg chg="add mod">
          <ac:chgData name="Juan Marcos Fustero" userId="cac871cd91e1ddbe" providerId="LiveId" clId="{12EAB6BD-A1F5-453C-A08D-E459B6CA027C}" dt="2026-03-14T20:06:03.513" v="183" actId="478"/>
          <ac:spMkLst>
            <pc:docMk/>
            <pc:sldMk cId="2045976424" sldId="261"/>
            <ac:spMk id="4" creationId="{24F6DB64-001B-8819-582C-E086CF444ED1}"/>
          </ac:spMkLst>
        </pc:spChg>
      </pc:sldChg>
      <pc:sldChg chg="modSp mod">
        <pc:chgData name="Juan Marcos Fustero" userId="cac871cd91e1ddbe" providerId="LiveId" clId="{12EAB6BD-A1F5-453C-A08D-E459B6CA027C}" dt="2026-03-14T20:05:38.145" v="162" actId="20577"/>
        <pc:sldMkLst>
          <pc:docMk/>
          <pc:sldMk cId="1714792923" sldId="337"/>
        </pc:sldMkLst>
        <pc:spChg chg="mod">
          <ac:chgData name="Juan Marcos Fustero" userId="cac871cd91e1ddbe" providerId="LiveId" clId="{12EAB6BD-A1F5-453C-A08D-E459B6CA027C}" dt="2026-03-14T20:05:38.145" v="162" actId="20577"/>
          <ac:spMkLst>
            <pc:docMk/>
            <pc:sldMk cId="1714792923" sldId="33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12EAB6BD-A1F5-453C-A08D-E459B6CA027C}" dt="2026-03-14T20:05:41.970" v="166" actId="20577"/>
        <pc:sldMkLst>
          <pc:docMk/>
          <pc:sldMk cId="2192158310" sldId="338"/>
        </pc:sldMkLst>
        <pc:spChg chg="mod">
          <ac:chgData name="Juan Marcos Fustero" userId="cac871cd91e1ddbe" providerId="LiveId" clId="{12EAB6BD-A1F5-453C-A08D-E459B6CA027C}" dt="2026-03-14T20:05:41.970" v="166" actId="20577"/>
          <ac:spMkLst>
            <pc:docMk/>
            <pc:sldMk cId="2192158310" sldId="33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12EAB6BD-A1F5-453C-A08D-E459B6CA027C}" dt="2026-03-14T20:05:53.888" v="175" actId="20577"/>
        <pc:sldMkLst>
          <pc:docMk/>
          <pc:sldMk cId="2926964040" sldId="339"/>
        </pc:sldMkLst>
        <pc:spChg chg="mod">
          <ac:chgData name="Juan Marcos Fustero" userId="cac871cd91e1ddbe" providerId="LiveId" clId="{12EAB6BD-A1F5-453C-A08D-E459B6CA027C}" dt="2026-03-14T20:05:53.888" v="175" actId="20577"/>
          <ac:spMkLst>
            <pc:docMk/>
            <pc:sldMk cId="2926964040" sldId="33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12EAB6BD-A1F5-453C-A08D-E459B6CA027C}" dt="2026-03-14T20:06:12.173" v="190" actId="20577"/>
        <pc:sldMkLst>
          <pc:docMk/>
          <pc:sldMk cId="933515445" sldId="363"/>
        </pc:sldMkLst>
        <pc:spChg chg="mod">
          <ac:chgData name="Juan Marcos Fustero" userId="cac871cd91e1ddbe" providerId="LiveId" clId="{12EAB6BD-A1F5-453C-A08D-E459B6CA027C}" dt="2026-03-14T20:06:12.173" v="190" actId="20577"/>
          <ac:spMkLst>
            <pc:docMk/>
            <pc:sldMk cId="933515445" sldId="363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12EAB6BD-A1F5-453C-A08D-E459B6CA027C}" dt="2026-03-14T20:06:21.399" v="197" actId="6549"/>
        <pc:sldMkLst>
          <pc:docMk/>
          <pc:sldMk cId="1449874850" sldId="364"/>
        </pc:sldMkLst>
        <pc:spChg chg="mod">
          <ac:chgData name="Juan Marcos Fustero" userId="cac871cd91e1ddbe" providerId="LiveId" clId="{12EAB6BD-A1F5-453C-A08D-E459B6CA027C}" dt="2026-03-14T20:06:21.399" v="197" actId="6549"/>
          <ac:spMkLst>
            <pc:docMk/>
            <pc:sldMk cId="1449874850" sldId="364"/>
            <ac:spMk id="2" creationId="{379C6A75-6170-4D05-8AE7-50FCAF857558}"/>
          </ac:spMkLst>
        </pc:spChg>
      </pc:sldChg>
      <pc:sldChg chg="del">
        <pc:chgData name="Juan Marcos Fustero" userId="cac871cd91e1ddbe" providerId="LiveId" clId="{12EAB6BD-A1F5-453C-A08D-E459B6CA027C}" dt="2026-03-14T20:06:28.661" v="198" actId="47"/>
        <pc:sldMkLst>
          <pc:docMk/>
          <pc:sldMk cId="3860209337" sldId="365"/>
        </pc:sldMkLst>
      </pc:sldChg>
      <pc:sldChg chg="del">
        <pc:chgData name="Juan Marcos Fustero" userId="cac871cd91e1ddbe" providerId="LiveId" clId="{12EAB6BD-A1F5-453C-A08D-E459B6CA027C}" dt="2026-03-14T20:06:28.661" v="198" actId="47"/>
        <pc:sldMkLst>
          <pc:docMk/>
          <pc:sldMk cId="1701050333" sldId="378"/>
        </pc:sldMkLst>
      </pc:sldChg>
      <pc:sldChg chg="add">
        <pc:chgData name="Juan Marcos Fustero" userId="cac871cd91e1ddbe" providerId="LiveId" clId="{12EAB6BD-A1F5-453C-A08D-E459B6CA027C}" dt="2026-03-14T20:06:33.333" v="199"/>
        <pc:sldMkLst>
          <pc:docMk/>
          <pc:sldMk cId="3827127613" sldId="378"/>
        </pc:sldMkLst>
      </pc:sldChg>
      <pc:sldChg chg="del">
        <pc:chgData name="Juan Marcos Fustero" userId="cac871cd91e1ddbe" providerId="LiveId" clId="{12EAB6BD-A1F5-453C-A08D-E459B6CA027C}" dt="2026-03-14T20:06:28.661" v="198" actId="47"/>
        <pc:sldMkLst>
          <pc:docMk/>
          <pc:sldMk cId="242186766" sldId="379"/>
        </pc:sldMkLst>
      </pc:sldChg>
      <pc:sldChg chg="add">
        <pc:chgData name="Juan Marcos Fustero" userId="cac871cd91e1ddbe" providerId="LiveId" clId="{12EAB6BD-A1F5-453C-A08D-E459B6CA027C}" dt="2026-03-14T20:06:33.333" v="199"/>
        <pc:sldMkLst>
          <pc:docMk/>
          <pc:sldMk cId="2822172956" sldId="379"/>
        </pc:sldMkLst>
      </pc:sldChg>
      <pc:sldChg chg="del">
        <pc:chgData name="Juan Marcos Fustero" userId="cac871cd91e1ddbe" providerId="LiveId" clId="{12EAB6BD-A1F5-453C-A08D-E459B6CA027C}" dt="2026-03-14T20:06:28.661" v="198" actId="47"/>
        <pc:sldMkLst>
          <pc:docMk/>
          <pc:sldMk cId="319709943" sldId="380"/>
        </pc:sldMkLst>
      </pc:sldChg>
      <pc:sldChg chg="add">
        <pc:chgData name="Juan Marcos Fustero" userId="cac871cd91e1ddbe" providerId="LiveId" clId="{12EAB6BD-A1F5-453C-A08D-E459B6CA027C}" dt="2026-03-14T20:06:33.333" v="199"/>
        <pc:sldMkLst>
          <pc:docMk/>
          <pc:sldMk cId="810103600" sldId="380"/>
        </pc:sldMkLst>
      </pc:sldChg>
      <pc:sldChg chg="add">
        <pc:chgData name="Juan Marcos Fustero" userId="cac871cd91e1ddbe" providerId="LiveId" clId="{12EAB6BD-A1F5-453C-A08D-E459B6CA027C}" dt="2026-03-14T20:06:33.333" v="199"/>
        <pc:sldMkLst>
          <pc:docMk/>
          <pc:sldMk cId="1756934102" sldId="381"/>
        </pc:sldMkLst>
      </pc:sldChg>
      <pc:sldChg chg="add">
        <pc:chgData name="Juan Marcos Fustero" userId="cac871cd91e1ddbe" providerId="LiveId" clId="{12EAB6BD-A1F5-453C-A08D-E459B6CA027C}" dt="2026-03-14T20:06:33.333" v="199"/>
        <pc:sldMkLst>
          <pc:docMk/>
          <pc:sldMk cId="466643777" sldId="382"/>
        </pc:sldMkLst>
      </pc:sldChg>
      <pc:sldChg chg="del">
        <pc:chgData name="Juan Marcos Fustero" userId="cac871cd91e1ddbe" providerId="LiveId" clId="{12EAB6BD-A1F5-453C-A08D-E459B6CA027C}" dt="2026-03-14T20:06:28.661" v="198" actId="47"/>
        <pc:sldMkLst>
          <pc:docMk/>
          <pc:sldMk cId="3050132543" sldId="382"/>
        </pc:sldMkLst>
      </pc:sldChg>
      <pc:sldChg chg="del">
        <pc:chgData name="Juan Marcos Fustero" userId="cac871cd91e1ddbe" providerId="LiveId" clId="{12EAB6BD-A1F5-453C-A08D-E459B6CA027C}" dt="2026-03-14T20:06:28.661" v="198" actId="47"/>
        <pc:sldMkLst>
          <pc:docMk/>
          <pc:sldMk cId="1394032773" sldId="383"/>
        </pc:sldMkLst>
      </pc:sldChg>
      <pc:sldChg chg="modSp add mod">
        <pc:chgData name="Juan Marcos Fustero" userId="cac871cd91e1ddbe" providerId="LiveId" clId="{12EAB6BD-A1F5-453C-A08D-E459B6CA027C}" dt="2026-03-14T20:06:40.059" v="216" actId="20577"/>
        <pc:sldMkLst>
          <pc:docMk/>
          <pc:sldMk cId="2371688127" sldId="383"/>
        </pc:sldMkLst>
        <pc:spChg chg="mod">
          <ac:chgData name="Juan Marcos Fustero" userId="cac871cd91e1ddbe" providerId="LiveId" clId="{12EAB6BD-A1F5-453C-A08D-E459B6CA027C}" dt="2026-03-14T20:06:40.059" v="216" actId="20577"/>
          <ac:spMkLst>
            <pc:docMk/>
            <pc:sldMk cId="2371688127" sldId="383"/>
            <ac:spMk id="2" creationId="{6121DDDD-BC68-D31F-BFAA-ECF8A1777645}"/>
          </ac:spMkLst>
        </pc:spChg>
      </pc:sldChg>
      <pc:sldChg chg="del">
        <pc:chgData name="Juan Marcos Fustero" userId="cac871cd91e1ddbe" providerId="LiveId" clId="{12EAB6BD-A1F5-453C-A08D-E459B6CA027C}" dt="2026-03-14T20:06:28.661" v="198" actId="47"/>
        <pc:sldMkLst>
          <pc:docMk/>
          <pc:sldMk cId="597123116" sldId="384"/>
        </pc:sldMkLst>
      </pc:sldChg>
      <pc:sldChg chg="modSp add mod">
        <pc:chgData name="Juan Marcos Fustero" userId="cac871cd91e1ddbe" providerId="LiveId" clId="{12EAB6BD-A1F5-453C-A08D-E459B6CA027C}" dt="2026-03-14T20:06:55.329" v="238" actId="20577"/>
        <pc:sldMkLst>
          <pc:docMk/>
          <pc:sldMk cId="4056131186" sldId="384"/>
        </pc:sldMkLst>
        <pc:spChg chg="mod">
          <ac:chgData name="Juan Marcos Fustero" userId="cac871cd91e1ddbe" providerId="LiveId" clId="{12EAB6BD-A1F5-453C-A08D-E459B6CA027C}" dt="2026-03-14T20:06:55.329" v="238" actId="20577"/>
          <ac:spMkLst>
            <pc:docMk/>
            <pc:sldMk cId="4056131186" sldId="384"/>
            <ac:spMk id="2" creationId="{7BFD5724-B1EB-ED6E-7B3D-CA14BCB9C83F}"/>
          </ac:spMkLst>
        </pc:spChg>
      </pc:sldChg>
      <pc:sldChg chg="modSp add mod">
        <pc:chgData name="Juan Marcos Fustero" userId="cac871cd91e1ddbe" providerId="LiveId" clId="{12EAB6BD-A1F5-453C-A08D-E459B6CA027C}" dt="2026-03-14T20:07:02.177" v="246" actId="20577"/>
        <pc:sldMkLst>
          <pc:docMk/>
          <pc:sldMk cId="1388040743" sldId="385"/>
        </pc:sldMkLst>
        <pc:spChg chg="mod">
          <ac:chgData name="Juan Marcos Fustero" userId="cac871cd91e1ddbe" providerId="LiveId" clId="{12EAB6BD-A1F5-453C-A08D-E459B6CA027C}" dt="2026-03-14T20:07:02.177" v="246" actId="20577"/>
          <ac:spMkLst>
            <pc:docMk/>
            <pc:sldMk cId="1388040743" sldId="385"/>
            <ac:spMk id="2" creationId="{5ED0B972-BF18-0345-6C92-C1C0EE7615FD}"/>
          </ac:spMkLst>
        </pc:spChg>
      </pc:sldChg>
      <pc:sldChg chg="del">
        <pc:chgData name="Juan Marcos Fustero" userId="cac871cd91e1ddbe" providerId="LiveId" clId="{12EAB6BD-A1F5-453C-A08D-E459B6CA027C}" dt="2026-03-14T20:06:28.661" v="198" actId="47"/>
        <pc:sldMkLst>
          <pc:docMk/>
          <pc:sldMk cId="1855113725" sldId="385"/>
        </pc:sldMkLst>
      </pc:sldChg>
      <pc:sldChg chg="add">
        <pc:chgData name="Juan Marcos Fustero" userId="cac871cd91e1ddbe" providerId="LiveId" clId="{12EAB6BD-A1F5-453C-A08D-E459B6CA027C}" dt="2026-03-14T20:07:05.215" v="247" actId="2890"/>
        <pc:sldMkLst>
          <pc:docMk/>
          <pc:sldMk cId="2796217253" sldId="386"/>
        </pc:sldMkLst>
      </pc:sldChg>
      <pc:sldChg chg="del">
        <pc:chgData name="Juan Marcos Fustero" userId="cac871cd91e1ddbe" providerId="LiveId" clId="{12EAB6BD-A1F5-453C-A08D-E459B6CA027C}" dt="2026-03-14T20:06:28.661" v="198" actId="47"/>
        <pc:sldMkLst>
          <pc:docMk/>
          <pc:sldMk cId="3485341607" sldId="386"/>
        </pc:sldMkLst>
      </pc:sldChg>
      <pc:sldChg chg="del">
        <pc:chgData name="Juan Marcos Fustero" userId="cac871cd91e1ddbe" providerId="LiveId" clId="{12EAB6BD-A1F5-453C-A08D-E459B6CA027C}" dt="2026-03-14T20:06:28.661" v="198" actId="47"/>
        <pc:sldMkLst>
          <pc:docMk/>
          <pc:sldMk cId="1292207364" sldId="387"/>
        </pc:sldMkLst>
      </pc:sldChg>
      <pc:sldChg chg="add replId">
        <pc:chgData name="Juan Marcos Fustero" userId="cac871cd91e1ddbe" providerId="LiveId" clId="{12EAB6BD-A1F5-453C-A08D-E459B6CA027C}" dt="2026-03-14T20:07:05.215" v="247" actId="2890"/>
        <pc:sldMkLst>
          <pc:docMk/>
          <pc:sldMk cId="3005102429" sldId="387"/>
        </pc:sldMkLst>
      </pc:sldChg>
      <pc:sldChg chg="modSp add mod">
        <pc:chgData name="Juan Marcos Fustero" userId="cac871cd91e1ddbe" providerId="LiveId" clId="{12EAB6BD-A1F5-453C-A08D-E459B6CA027C}" dt="2026-03-14T20:07:13.862" v="255" actId="20577"/>
        <pc:sldMkLst>
          <pc:docMk/>
          <pc:sldMk cId="244904608" sldId="388"/>
        </pc:sldMkLst>
        <pc:spChg chg="mod">
          <ac:chgData name="Juan Marcos Fustero" userId="cac871cd91e1ddbe" providerId="LiveId" clId="{12EAB6BD-A1F5-453C-A08D-E459B6CA027C}" dt="2026-03-14T20:07:13.862" v="255" actId="20577"/>
          <ac:spMkLst>
            <pc:docMk/>
            <pc:sldMk cId="244904608" sldId="388"/>
            <ac:spMk id="2" creationId="{5454545D-1DCD-715C-2C10-FDD9602F95F8}"/>
          </ac:spMkLst>
        </pc:spChg>
      </pc:sldChg>
      <pc:sldChg chg="del">
        <pc:chgData name="Juan Marcos Fustero" userId="cac871cd91e1ddbe" providerId="LiveId" clId="{12EAB6BD-A1F5-453C-A08D-E459B6CA027C}" dt="2026-03-14T20:06:28.661" v="198" actId="47"/>
        <pc:sldMkLst>
          <pc:docMk/>
          <pc:sldMk cId="1200867298" sldId="388"/>
        </pc:sldMkLst>
      </pc:sldChg>
      <pc:sldChg chg="modSp add mod">
        <pc:chgData name="Juan Marcos Fustero" userId="cac871cd91e1ddbe" providerId="LiveId" clId="{12EAB6BD-A1F5-453C-A08D-E459B6CA027C}" dt="2026-03-14T20:07:25.952" v="261" actId="20577"/>
        <pc:sldMkLst>
          <pc:docMk/>
          <pc:sldMk cId="2600952650" sldId="389"/>
        </pc:sldMkLst>
        <pc:spChg chg="mod">
          <ac:chgData name="Juan Marcos Fustero" userId="cac871cd91e1ddbe" providerId="LiveId" clId="{12EAB6BD-A1F5-453C-A08D-E459B6CA027C}" dt="2026-03-14T20:07:25.952" v="261" actId="20577"/>
          <ac:spMkLst>
            <pc:docMk/>
            <pc:sldMk cId="2600952650" sldId="389"/>
            <ac:spMk id="2" creationId="{80FA2F66-0F82-C67F-972E-0B1A8D49C835}"/>
          </ac:spMkLst>
        </pc:spChg>
      </pc:sldChg>
      <pc:sldChg chg="del">
        <pc:chgData name="Juan Marcos Fustero" userId="cac871cd91e1ddbe" providerId="LiveId" clId="{12EAB6BD-A1F5-453C-A08D-E459B6CA027C}" dt="2026-03-14T20:06:28.661" v="198" actId="47"/>
        <pc:sldMkLst>
          <pc:docMk/>
          <pc:sldMk cId="4218031604" sldId="389"/>
        </pc:sldMkLst>
      </pc:sldChg>
      <pc:sldChg chg="add">
        <pc:chgData name="Juan Marcos Fustero" userId="cac871cd91e1ddbe" providerId="LiveId" clId="{12EAB6BD-A1F5-453C-A08D-E459B6CA027C}" dt="2026-03-14T20:07:22.054" v="256"/>
        <pc:sldMkLst>
          <pc:docMk/>
          <pc:sldMk cId="1385977545" sldId="390"/>
        </pc:sldMkLst>
      </pc:sldChg>
      <pc:sldChg chg="del">
        <pc:chgData name="Juan Marcos Fustero" userId="cac871cd91e1ddbe" providerId="LiveId" clId="{12EAB6BD-A1F5-453C-A08D-E459B6CA027C}" dt="2026-03-14T20:06:28.661" v="198" actId="47"/>
        <pc:sldMkLst>
          <pc:docMk/>
          <pc:sldMk cId="2108298254" sldId="390"/>
        </pc:sldMkLst>
      </pc:sldChg>
      <pc:sldChg chg="add">
        <pc:chgData name="Juan Marcos Fustero" userId="cac871cd91e1ddbe" providerId="LiveId" clId="{12EAB6BD-A1F5-453C-A08D-E459B6CA027C}" dt="2026-03-14T20:07:22.054" v="256"/>
        <pc:sldMkLst>
          <pc:docMk/>
          <pc:sldMk cId="2381226742" sldId="391"/>
        </pc:sldMkLst>
      </pc:sldChg>
      <pc:sldChg chg="del">
        <pc:chgData name="Juan Marcos Fustero" userId="cac871cd91e1ddbe" providerId="LiveId" clId="{12EAB6BD-A1F5-453C-A08D-E459B6CA027C}" dt="2026-03-14T20:06:28.661" v="198" actId="47"/>
        <pc:sldMkLst>
          <pc:docMk/>
          <pc:sldMk cId="2496172295" sldId="391"/>
        </pc:sldMkLst>
      </pc:sldChg>
      <pc:sldChg chg="add">
        <pc:chgData name="Juan Marcos Fustero" userId="cac871cd91e1ddbe" providerId="LiveId" clId="{12EAB6BD-A1F5-453C-A08D-E459B6CA027C}" dt="2026-03-14T20:07:22.054" v="256"/>
        <pc:sldMkLst>
          <pc:docMk/>
          <pc:sldMk cId="1873855530" sldId="392"/>
        </pc:sldMkLst>
      </pc:sldChg>
      <pc:sldChg chg="del">
        <pc:chgData name="Juan Marcos Fustero" userId="cac871cd91e1ddbe" providerId="LiveId" clId="{12EAB6BD-A1F5-453C-A08D-E459B6CA027C}" dt="2026-03-14T20:06:28.661" v="198" actId="47"/>
        <pc:sldMkLst>
          <pc:docMk/>
          <pc:sldMk cId="3320868863" sldId="392"/>
        </pc:sldMkLst>
      </pc:sldChg>
      <pc:sldChg chg="add">
        <pc:chgData name="Juan Marcos Fustero" userId="cac871cd91e1ddbe" providerId="LiveId" clId="{12EAB6BD-A1F5-453C-A08D-E459B6CA027C}" dt="2026-03-14T20:07:22.054" v="256"/>
        <pc:sldMkLst>
          <pc:docMk/>
          <pc:sldMk cId="2648500593" sldId="393"/>
        </pc:sldMkLst>
      </pc:sldChg>
      <pc:sldChg chg="del">
        <pc:chgData name="Juan Marcos Fustero" userId="cac871cd91e1ddbe" providerId="LiveId" clId="{12EAB6BD-A1F5-453C-A08D-E459B6CA027C}" dt="2026-03-14T20:06:28.661" v="198" actId="47"/>
        <pc:sldMkLst>
          <pc:docMk/>
          <pc:sldMk cId="3049075277" sldId="394"/>
        </pc:sldMkLst>
      </pc:sldChg>
      <pc:sldChg chg="del">
        <pc:chgData name="Juan Marcos Fustero" userId="cac871cd91e1ddbe" providerId="LiveId" clId="{12EAB6BD-A1F5-453C-A08D-E459B6CA027C}" dt="2026-03-14T20:06:28.661" v="198" actId="47"/>
        <pc:sldMkLst>
          <pc:docMk/>
          <pc:sldMk cId="3189003685" sldId="395"/>
        </pc:sldMkLst>
      </pc:sldChg>
      <pc:sldChg chg="del">
        <pc:chgData name="Juan Marcos Fustero" userId="cac871cd91e1ddbe" providerId="LiveId" clId="{12EAB6BD-A1F5-453C-A08D-E459B6CA027C}" dt="2026-03-14T20:06:28.661" v="198" actId="47"/>
        <pc:sldMkLst>
          <pc:docMk/>
          <pc:sldMk cId="4030951089" sldId="396"/>
        </pc:sldMkLst>
      </pc:sldChg>
      <pc:sldChg chg="del">
        <pc:chgData name="Juan Marcos Fustero" userId="cac871cd91e1ddbe" providerId="LiveId" clId="{12EAB6BD-A1F5-453C-A08D-E459B6CA027C}" dt="2026-03-14T20:06:28.661" v="198" actId="47"/>
        <pc:sldMkLst>
          <pc:docMk/>
          <pc:sldMk cId="1417574154" sldId="397"/>
        </pc:sldMkLst>
      </pc:sldChg>
      <pc:sldChg chg="del">
        <pc:chgData name="Juan Marcos Fustero" userId="cac871cd91e1ddbe" providerId="LiveId" clId="{12EAB6BD-A1F5-453C-A08D-E459B6CA027C}" dt="2026-03-14T20:06:28.661" v="198" actId="47"/>
        <pc:sldMkLst>
          <pc:docMk/>
          <pc:sldMk cId="3111585488" sldId="398"/>
        </pc:sldMkLst>
      </pc:sldChg>
      <pc:sldChg chg="del">
        <pc:chgData name="Juan Marcos Fustero" userId="cac871cd91e1ddbe" providerId="LiveId" clId="{12EAB6BD-A1F5-453C-A08D-E459B6CA027C}" dt="2026-03-14T20:06:28.661" v="198" actId="47"/>
        <pc:sldMkLst>
          <pc:docMk/>
          <pc:sldMk cId="476793922" sldId="39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0EB2D9-F7E6-4975-83CE-7C3A85BF4F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3029" y="251927"/>
            <a:ext cx="11625943" cy="635414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1687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BE8EB7-A0F8-4059-9C54-A653932CF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7862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D629496C-E353-4EB5-A923-9BBC609D8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6842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23011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Sublime gracia del Señor</a:t>
            </a:r>
            <a:br>
              <a:rPr lang="es-ES" dirty="0"/>
            </a:br>
            <a:r>
              <a:rPr lang="es-ES" dirty="0"/>
              <a:t>Que a un pecador salvó</a:t>
            </a:r>
          </a:p>
        </p:txBody>
      </p:sp>
    </p:spTree>
    <p:extLst>
      <p:ext uri="{BB962C8B-B14F-4D97-AF65-F5344CB8AC3E}">
        <p14:creationId xmlns:p14="http://schemas.microsoft.com/office/powerpoint/2010/main" val="959364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Qué gozo siento en mi ser</a:t>
            </a:r>
            <a:br>
              <a:rPr lang="es-ES" dirty="0"/>
            </a:br>
            <a:r>
              <a:rPr lang="es-ES" dirty="0"/>
              <a:t>Mi vida él cambió</a:t>
            </a:r>
          </a:p>
        </p:txBody>
      </p:sp>
    </p:spTree>
    <p:extLst>
      <p:ext uri="{BB962C8B-B14F-4D97-AF65-F5344CB8AC3E}">
        <p14:creationId xmlns:p14="http://schemas.microsoft.com/office/powerpoint/2010/main" val="1449874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B96126-D808-A076-6B5A-C057D6858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8D33EF-E91B-816A-E1A5-87C522549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Cantamos Aleluya</a:t>
            </a:r>
            <a:br>
              <a:rPr lang="es-ES" dirty="0"/>
            </a:br>
            <a:r>
              <a:rPr lang="es-ES" dirty="0"/>
              <a:t>Cadenas no hay en mí</a:t>
            </a:r>
          </a:p>
        </p:txBody>
      </p:sp>
    </p:spTree>
    <p:extLst>
      <p:ext uri="{BB962C8B-B14F-4D97-AF65-F5344CB8AC3E}">
        <p14:creationId xmlns:p14="http://schemas.microsoft.com/office/powerpoint/2010/main" val="3827127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AF6CC6-F190-5E83-4690-F751FF853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3D0136-07A5-7267-3596-D4732CB07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Gracias Cristo</a:t>
            </a:r>
            <a:br>
              <a:rPr lang="es-ES" dirty="0"/>
            </a:br>
            <a:r>
              <a:rPr lang="es-ES" dirty="0"/>
              <a:t>Libre soy en ti</a:t>
            </a:r>
          </a:p>
        </p:txBody>
      </p:sp>
    </p:spTree>
    <p:extLst>
      <p:ext uri="{BB962C8B-B14F-4D97-AF65-F5344CB8AC3E}">
        <p14:creationId xmlns:p14="http://schemas.microsoft.com/office/powerpoint/2010/main" val="2822172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6978A8-5C88-8B42-F061-AD3171B68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90FE98-CB78-309E-B645-93ACB6EE9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Mi nombre llamó</a:t>
            </a:r>
            <a:br>
              <a:rPr lang="es-ES" dirty="0"/>
            </a:br>
            <a:r>
              <a:rPr lang="es-ES" dirty="0"/>
              <a:t>La puerta me abrió</a:t>
            </a:r>
          </a:p>
        </p:txBody>
      </p:sp>
    </p:spTree>
    <p:extLst>
      <p:ext uri="{BB962C8B-B14F-4D97-AF65-F5344CB8AC3E}">
        <p14:creationId xmlns:p14="http://schemas.microsoft.com/office/powerpoint/2010/main" val="810103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3C6AFF-0BFC-2A93-73EB-353F28E52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F126D3-96E0-652B-C8D1-90F8F49B4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Hoy vivo cantando</a:t>
            </a:r>
            <a:br>
              <a:rPr lang="es-ES" dirty="0"/>
            </a:br>
            <a:r>
              <a:rPr lang="es-ES" dirty="0"/>
              <a:t>La tumba él venció</a:t>
            </a:r>
          </a:p>
        </p:txBody>
      </p:sp>
    </p:spTree>
    <p:extLst>
      <p:ext uri="{BB962C8B-B14F-4D97-AF65-F5344CB8AC3E}">
        <p14:creationId xmlns:p14="http://schemas.microsoft.com/office/powerpoint/2010/main" val="1756934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4D304D-6163-CEE8-0841-144B097A6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07F35F-C5B9-7B10-8C05-45CF6F098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Aleluya</a:t>
            </a:r>
            <a:br>
              <a:rPr lang="es-ES" dirty="0"/>
            </a:br>
            <a:r>
              <a:rPr lang="es-ES" dirty="0"/>
              <a:t>Sublime gracia hay en él</a:t>
            </a:r>
          </a:p>
        </p:txBody>
      </p:sp>
    </p:spTree>
    <p:extLst>
      <p:ext uri="{BB962C8B-B14F-4D97-AF65-F5344CB8AC3E}">
        <p14:creationId xmlns:p14="http://schemas.microsoft.com/office/powerpoint/2010/main" val="4666437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2AB5DF-9616-69C7-C4B9-7580687FE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21DDDD-BC68-D31F-BFAA-ECF8A1777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Solo en él</a:t>
            </a:r>
          </a:p>
        </p:txBody>
      </p:sp>
    </p:spTree>
    <p:extLst>
      <p:ext uri="{BB962C8B-B14F-4D97-AF65-F5344CB8AC3E}">
        <p14:creationId xmlns:p14="http://schemas.microsoft.com/office/powerpoint/2010/main" val="23716881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3C3F5-161E-E580-5E95-859A9A788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FD5724-B1EB-ED6E-7B3D-CA14BCB9C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Yo contaré su obra en mí</a:t>
            </a:r>
            <a:br>
              <a:rPr lang="es-ES" dirty="0"/>
            </a:br>
            <a:r>
              <a:rPr lang="es-ES" dirty="0"/>
              <a:t>Vida me dio soy libre al fin</a:t>
            </a:r>
          </a:p>
        </p:txBody>
      </p:sp>
    </p:spTree>
    <p:extLst>
      <p:ext uri="{BB962C8B-B14F-4D97-AF65-F5344CB8AC3E}">
        <p14:creationId xmlns:p14="http://schemas.microsoft.com/office/powerpoint/2010/main" val="40561311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5215AC-4DA8-8E01-14BB-4B50A25A9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D0B972-BF18-0345-6C92-C1C0EE761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Él me salvó, volví a nacer</a:t>
            </a:r>
            <a:br>
              <a:rPr lang="es-ES" dirty="0"/>
            </a:br>
            <a:r>
              <a:rPr lang="es-ES" dirty="0"/>
              <a:t>Sublime gracia hay en él</a:t>
            </a:r>
          </a:p>
        </p:txBody>
      </p:sp>
    </p:spTree>
    <p:extLst>
      <p:ext uri="{BB962C8B-B14F-4D97-AF65-F5344CB8AC3E}">
        <p14:creationId xmlns:p14="http://schemas.microsoft.com/office/powerpoint/2010/main" val="13880407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223E7-DAA7-CB46-0E94-EDC802A01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C151D7-F9DB-DF1F-9FB7-1CCE164BE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Yo contaré su obra en mí</a:t>
            </a:r>
            <a:br>
              <a:rPr lang="es-ES" dirty="0"/>
            </a:br>
            <a:r>
              <a:rPr lang="es-ES" dirty="0"/>
              <a:t>Vida me dio soy libre al fin</a:t>
            </a:r>
          </a:p>
        </p:txBody>
      </p:sp>
    </p:spTree>
    <p:extLst>
      <p:ext uri="{BB962C8B-B14F-4D97-AF65-F5344CB8AC3E}">
        <p14:creationId xmlns:p14="http://schemas.microsoft.com/office/powerpoint/2010/main" val="2796217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Perdido andaba, él me halló</a:t>
            </a:r>
            <a:br>
              <a:rPr lang="es-ES" dirty="0"/>
            </a:br>
            <a:r>
              <a:rPr lang="es-ES" dirty="0"/>
              <a:t>Su luz me rescató</a:t>
            </a:r>
          </a:p>
        </p:txBody>
      </p:sp>
    </p:spTree>
    <p:extLst>
      <p:ext uri="{BB962C8B-B14F-4D97-AF65-F5344CB8AC3E}">
        <p14:creationId xmlns:p14="http://schemas.microsoft.com/office/powerpoint/2010/main" val="17147929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C81285-08BD-3EB1-6F25-180EE370E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375719-F067-7663-DB24-EE7B5BD5E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Él me salvó, volví a nacer</a:t>
            </a:r>
            <a:br>
              <a:rPr lang="es-ES" dirty="0"/>
            </a:br>
            <a:r>
              <a:rPr lang="es-ES" dirty="0"/>
              <a:t>Sublime gracia hay en él</a:t>
            </a:r>
          </a:p>
        </p:txBody>
      </p:sp>
    </p:spTree>
    <p:extLst>
      <p:ext uri="{BB962C8B-B14F-4D97-AF65-F5344CB8AC3E}">
        <p14:creationId xmlns:p14="http://schemas.microsoft.com/office/powerpoint/2010/main" val="30051024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501D6F-65ED-96AD-2372-8B3760836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54545D-1DCD-715C-2C10-FDD9602F9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Sublime gracia hay en él</a:t>
            </a:r>
            <a:br>
              <a:rPr lang="es-ES" dirty="0"/>
            </a:br>
            <a:r>
              <a:rPr lang="es-ES" dirty="0"/>
              <a:t>Solo en él, solo en él</a:t>
            </a:r>
          </a:p>
        </p:txBody>
      </p:sp>
    </p:spTree>
    <p:extLst>
      <p:ext uri="{BB962C8B-B14F-4D97-AF65-F5344CB8AC3E}">
        <p14:creationId xmlns:p14="http://schemas.microsoft.com/office/powerpoint/2010/main" val="2449046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0F90E4-4619-C8C1-F2E4-421629CC0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FA2F66-0F82-C67F-972E-0B1A8D49C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Aleluya</a:t>
            </a:r>
            <a:br>
              <a:rPr lang="es-ES" dirty="0"/>
            </a:br>
            <a:r>
              <a:rPr lang="es-ES" dirty="0"/>
              <a:t>Cadenas no hay en mí</a:t>
            </a:r>
          </a:p>
        </p:txBody>
      </p:sp>
    </p:spTree>
    <p:extLst>
      <p:ext uri="{BB962C8B-B14F-4D97-AF65-F5344CB8AC3E}">
        <p14:creationId xmlns:p14="http://schemas.microsoft.com/office/powerpoint/2010/main" val="26009526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E7619A-D9C8-15C7-D955-15045D999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6F8862-BEF5-3A31-1A7C-D2EF25D46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Gracias Cristo</a:t>
            </a:r>
            <a:br>
              <a:rPr lang="es-ES" dirty="0"/>
            </a:br>
            <a:r>
              <a:rPr lang="es-ES" dirty="0"/>
              <a:t>Libre soy en ti</a:t>
            </a:r>
          </a:p>
        </p:txBody>
      </p:sp>
    </p:spTree>
    <p:extLst>
      <p:ext uri="{BB962C8B-B14F-4D97-AF65-F5344CB8AC3E}">
        <p14:creationId xmlns:p14="http://schemas.microsoft.com/office/powerpoint/2010/main" val="13859775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77E0C7-EB99-8026-D9AE-A72BDD672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AB2B99-E7E7-3860-0450-4A5985A1E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Mi nombre llamó</a:t>
            </a:r>
            <a:br>
              <a:rPr lang="es-ES" dirty="0"/>
            </a:br>
            <a:r>
              <a:rPr lang="es-ES" dirty="0"/>
              <a:t>La puerta me abrió</a:t>
            </a:r>
          </a:p>
        </p:txBody>
      </p:sp>
    </p:spTree>
    <p:extLst>
      <p:ext uri="{BB962C8B-B14F-4D97-AF65-F5344CB8AC3E}">
        <p14:creationId xmlns:p14="http://schemas.microsoft.com/office/powerpoint/2010/main" val="23812267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E57CB-8A45-0B45-0D62-B12B73558A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0E96BB-EBDE-C028-91C1-FFAAD77DF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Hoy vivo cantando</a:t>
            </a:r>
            <a:br>
              <a:rPr lang="es-ES" dirty="0"/>
            </a:br>
            <a:r>
              <a:rPr lang="es-ES" dirty="0"/>
              <a:t>La tumba él venció</a:t>
            </a:r>
          </a:p>
        </p:txBody>
      </p:sp>
    </p:spTree>
    <p:extLst>
      <p:ext uri="{BB962C8B-B14F-4D97-AF65-F5344CB8AC3E}">
        <p14:creationId xmlns:p14="http://schemas.microsoft.com/office/powerpoint/2010/main" val="18738555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9F0731-7B7E-A472-A668-E8FB6A836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D30581-5E3C-9A4F-9679-20A0D862A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Aleluya</a:t>
            </a:r>
            <a:br>
              <a:rPr lang="es-ES" dirty="0"/>
            </a:br>
            <a:r>
              <a:rPr lang="es-ES" dirty="0"/>
              <a:t>Sublime gracia hay en él</a:t>
            </a:r>
          </a:p>
        </p:txBody>
      </p:sp>
    </p:spTree>
    <p:extLst>
      <p:ext uri="{BB962C8B-B14F-4D97-AF65-F5344CB8AC3E}">
        <p14:creationId xmlns:p14="http://schemas.microsoft.com/office/powerpoint/2010/main" val="26485005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F3F5F6-4F25-B866-BD6E-5DD53C33D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51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Cantamos Aleluya</a:t>
            </a:r>
            <a:br>
              <a:rPr lang="es-ES" dirty="0"/>
            </a:br>
            <a:r>
              <a:rPr lang="es-ES" dirty="0"/>
              <a:t>Cadenas no hay en mí</a:t>
            </a:r>
          </a:p>
        </p:txBody>
      </p:sp>
    </p:spTree>
    <p:extLst>
      <p:ext uri="{BB962C8B-B14F-4D97-AF65-F5344CB8AC3E}">
        <p14:creationId xmlns:p14="http://schemas.microsoft.com/office/powerpoint/2010/main" val="293718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Gracias Cristo</a:t>
            </a:r>
            <a:br>
              <a:rPr lang="es-ES" dirty="0"/>
            </a:br>
            <a:r>
              <a:rPr lang="es-ES" dirty="0"/>
              <a:t>Libre soy en ti</a:t>
            </a:r>
          </a:p>
        </p:txBody>
      </p:sp>
    </p:spTree>
    <p:extLst>
      <p:ext uri="{BB962C8B-B14F-4D97-AF65-F5344CB8AC3E}">
        <p14:creationId xmlns:p14="http://schemas.microsoft.com/office/powerpoint/2010/main" val="2192158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Mi nombre llamó</a:t>
            </a:r>
            <a:br>
              <a:rPr lang="es-ES" dirty="0"/>
            </a:br>
            <a:r>
              <a:rPr lang="es-ES" dirty="0"/>
              <a:t>La puerta me abrió</a:t>
            </a:r>
          </a:p>
        </p:txBody>
      </p:sp>
    </p:spTree>
    <p:extLst>
      <p:ext uri="{BB962C8B-B14F-4D97-AF65-F5344CB8AC3E}">
        <p14:creationId xmlns:p14="http://schemas.microsoft.com/office/powerpoint/2010/main" val="2772641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Hoy vivo cantando</a:t>
            </a:r>
            <a:br>
              <a:rPr lang="es-ES" dirty="0"/>
            </a:br>
            <a:r>
              <a:rPr lang="es-ES" dirty="0"/>
              <a:t>La tumba él venció</a:t>
            </a:r>
          </a:p>
        </p:txBody>
      </p:sp>
    </p:spTree>
    <p:extLst>
      <p:ext uri="{BB962C8B-B14F-4D97-AF65-F5344CB8AC3E}">
        <p14:creationId xmlns:p14="http://schemas.microsoft.com/office/powerpoint/2010/main" val="2926964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Aleluya</a:t>
            </a:r>
            <a:br>
              <a:rPr lang="es-ES" dirty="0"/>
            </a:br>
            <a:r>
              <a:rPr lang="es-ES" dirty="0"/>
              <a:t>Sublime gracia hay en él</a:t>
            </a:r>
          </a:p>
        </p:txBody>
      </p:sp>
    </p:spTree>
    <p:extLst>
      <p:ext uri="{BB962C8B-B14F-4D97-AF65-F5344CB8AC3E}">
        <p14:creationId xmlns:p14="http://schemas.microsoft.com/office/powerpoint/2010/main" val="4114390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F6DB64-001B-8819-582C-E086CF444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976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Su gracia me enseñó a vencer</a:t>
            </a:r>
            <a:br>
              <a:rPr lang="es-ES" dirty="0"/>
            </a:br>
            <a:r>
              <a:rPr lang="es-ES" dirty="0"/>
              <a:t>Mis dudas disipó</a:t>
            </a:r>
          </a:p>
        </p:txBody>
      </p:sp>
    </p:spTree>
    <p:extLst>
      <p:ext uri="{BB962C8B-B14F-4D97-AF65-F5344CB8AC3E}">
        <p14:creationId xmlns:p14="http://schemas.microsoft.com/office/powerpoint/2010/main" val="9335154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 himnos CERO.potx" id="{92456CCF-7EF0-4767-8048-6A2FB533D293}" vid="{E093F98C-6AB4-42F7-8266-3C9C66019D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42</TotalTime>
  <Words>225</Words>
  <Application>Microsoft Office PowerPoint</Application>
  <PresentationFormat>Widescreen</PresentationFormat>
  <Paragraphs>25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Arial</vt:lpstr>
      <vt:lpstr>Tema de Office</vt:lpstr>
      <vt:lpstr>Sublime gracia del Señor Que a un pecador salvó</vt:lpstr>
      <vt:lpstr>Perdido andaba, él me halló Su luz me rescató</vt:lpstr>
      <vt:lpstr>Cantamos Aleluya Cadenas no hay en mí</vt:lpstr>
      <vt:lpstr>Gracias Cristo Libre soy en ti</vt:lpstr>
      <vt:lpstr>Mi nombre llamó La puerta me abrió</vt:lpstr>
      <vt:lpstr>Hoy vivo cantando La tumba él venció</vt:lpstr>
      <vt:lpstr>Aleluya Sublime gracia hay en él</vt:lpstr>
      <vt:lpstr>PowerPoint Presentation</vt:lpstr>
      <vt:lpstr>Su gracia me enseñó a vencer Mis dudas disipó</vt:lpstr>
      <vt:lpstr>Qué gozo siento en mi ser Mi vida él cambió</vt:lpstr>
      <vt:lpstr>Cantamos Aleluya Cadenas no hay en mí</vt:lpstr>
      <vt:lpstr>Gracias Cristo Libre soy en ti</vt:lpstr>
      <vt:lpstr>Mi nombre llamó La puerta me abrió</vt:lpstr>
      <vt:lpstr>Hoy vivo cantando La tumba él venció</vt:lpstr>
      <vt:lpstr>Aleluya Sublime gracia hay en él</vt:lpstr>
      <vt:lpstr>Solo en él</vt:lpstr>
      <vt:lpstr>Yo contaré su obra en mí Vida me dio soy libre al fin</vt:lpstr>
      <vt:lpstr>Él me salvó, volví a nacer Sublime gracia hay en él</vt:lpstr>
      <vt:lpstr>Yo contaré su obra en mí Vida me dio soy libre al fin</vt:lpstr>
      <vt:lpstr>Él me salvó, volví a nacer Sublime gracia hay en él</vt:lpstr>
      <vt:lpstr>Sublime gracia hay en él Solo en él, solo en él</vt:lpstr>
      <vt:lpstr>Aleluya Cadenas no hay en mí</vt:lpstr>
      <vt:lpstr>Gracias Cristo Libre soy en ti</vt:lpstr>
      <vt:lpstr>Mi nombre llamó La puerta me abrió</vt:lpstr>
      <vt:lpstr>Hoy vivo cantando La tumba él venció</vt:lpstr>
      <vt:lpstr>Aleluya Sublime gracia hay en él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Juan Marcos Fustero</cp:lastModifiedBy>
  <cp:revision>7</cp:revision>
  <dcterms:created xsi:type="dcterms:W3CDTF">2022-05-06T23:05:44Z</dcterms:created>
  <dcterms:modified xsi:type="dcterms:W3CDTF">2026-03-14T20:07:27Z</dcterms:modified>
</cp:coreProperties>
</file>